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397" r:id="rId6"/>
    <p:sldId id="394" r:id="rId7"/>
    <p:sldId id="399" r:id="rId8"/>
    <p:sldId id="405" r:id="rId9"/>
    <p:sldId id="400" r:id="rId10"/>
    <p:sldId id="401" r:id="rId11"/>
    <p:sldId id="402" r:id="rId12"/>
    <p:sldId id="403" r:id="rId13"/>
    <p:sldId id="404" r:id="rId14"/>
    <p:sldId id="406" r:id="rId15"/>
    <p:sldId id="407" r:id="rId16"/>
    <p:sldId id="408" r:id="rId17"/>
    <p:sldId id="409" r:id="rId18"/>
    <p:sldId id="410" r:id="rId19"/>
    <p:sldId id="411" r:id="rId20"/>
    <p:sldId id="412" r:id="rId21"/>
    <p:sldId id="413" r:id="rId22"/>
    <p:sldId id="415" r:id="rId23"/>
    <p:sldId id="414" r:id="rId24"/>
    <p:sldId id="416" r:id="rId25"/>
    <p:sldId id="417" r:id="rId26"/>
    <p:sldId id="418" r:id="rId27"/>
    <p:sldId id="398" r:id="rId28"/>
    <p:sldId id="366" r:id="rId29"/>
    <p:sldId id="419" r:id="rId30"/>
    <p:sldId id="420"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0C341-DB83-47F5-9D36-BB61B9BF0772}" v="103" dt="2021-06-11T20:46:30.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51C60B04-5C83-417F-AE05-42FF5FE5E08E}"/>
    <pc:docChg chg="undo custSel addSld delSld modSld">
      <pc:chgData name="JASON BOCK" userId="96bbd135532818bd" providerId="LiveId" clId="{51C60B04-5C83-417F-AE05-42FF5FE5E08E}" dt="2021-03-23T12:18:49.297" v="461" actId="20577"/>
      <pc:docMkLst>
        <pc:docMk/>
      </pc:docMkLst>
      <pc:sldChg chg="modNotesTx">
        <pc:chgData name="JASON BOCK" userId="96bbd135532818bd" providerId="LiveId" clId="{51C60B04-5C83-417F-AE05-42FF5FE5E08E}" dt="2021-03-23T12:18:49.297" v="461" actId="20577"/>
        <pc:sldMkLst>
          <pc:docMk/>
          <pc:sldMk cId="3025590924" sldId="299"/>
        </pc:sldMkLst>
      </pc:sldChg>
      <pc:sldChg chg="addSp delSp modSp mod">
        <pc:chgData name="JASON BOCK" userId="96bbd135532818bd" providerId="LiveId" clId="{51C60B04-5C83-417F-AE05-42FF5FE5E08E}" dt="2021-03-22T14:59:51.195" v="397" actId="1076"/>
        <pc:sldMkLst>
          <pc:docMk/>
          <pc:sldMk cId="4294231335" sldId="339"/>
        </pc:sldMkLst>
        <pc:spChg chg="del">
          <ac:chgData name="JASON BOCK" userId="96bbd135532818bd" providerId="LiveId" clId="{51C60B04-5C83-417F-AE05-42FF5FE5E08E}" dt="2021-03-22T14:59:43.393" v="395" actId="478"/>
          <ac:spMkLst>
            <pc:docMk/>
            <pc:sldMk cId="4294231335" sldId="339"/>
            <ac:spMk id="2" creationId="{13E17694-CE37-4055-BC47-23C3E2BE7940}"/>
          </ac:spMkLst>
        </pc:spChg>
        <pc:spChg chg="add del mod">
          <ac:chgData name="JASON BOCK" userId="96bbd135532818bd" providerId="LiveId" clId="{51C60B04-5C83-417F-AE05-42FF5FE5E08E}" dt="2021-03-22T14:59:45.007" v="396" actId="478"/>
          <ac:spMkLst>
            <pc:docMk/>
            <pc:sldMk cId="4294231335" sldId="339"/>
            <ac:spMk id="4" creationId="{510FEC84-C5E8-4BF6-8FE2-6A2D977ABB5A}"/>
          </ac:spMkLst>
        </pc:spChg>
        <pc:spChg chg="mod">
          <ac:chgData name="JASON BOCK" userId="96bbd135532818bd" providerId="LiveId" clId="{51C60B04-5C83-417F-AE05-42FF5FE5E08E}" dt="2021-03-22T14:59:51.195" v="397" actId="1076"/>
          <ac:spMkLst>
            <pc:docMk/>
            <pc:sldMk cId="4294231335" sldId="339"/>
            <ac:spMk id="5" creationId="{E090012D-2950-493B-AF3F-AA8E53E7CF60}"/>
          </ac:spMkLst>
        </pc:spChg>
      </pc:sldChg>
      <pc:sldChg chg="addSp delSp modSp mod setBg modNotesTx">
        <pc:chgData name="JASON BOCK" userId="96bbd135532818bd" providerId="LiveId" clId="{51C60B04-5C83-417F-AE05-42FF5FE5E08E}" dt="2021-03-22T14:58:17.975" v="387"/>
        <pc:sldMkLst>
          <pc:docMk/>
          <pc:sldMk cId="1577184847" sldId="366"/>
        </pc:sldMkLst>
        <pc:spChg chg="del">
          <ac:chgData name="JASON BOCK" userId="96bbd135532818bd" providerId="LiveId" clId="{51C60B04-5C83-417F-AE05-42FF5FE5E08E}" dt="2021-03-22T14:57:55.448" v="378" actId="478"/>
          <ac:spMkLst>
            <pc:docMk/>
            <pc:sldMk cId="1577184847" sldId="366"/>
            <ac:spMk id="2" creationId="{13E17694-CE37-4055-BC47-23C3E2BE7940}"/>
          </ac:spMkLst>
        </pc:spChg>
        <pc:spChg chg="add del mod">
          <ac:chgData name="JASON BOCK" userId="96bbd135532818bd" providerId="LiveId" clId="{51C60B04-5C83-417F-AE05-42FF5FE5E08E}" dt="2021-03-22T14:57:56.744" v="379" actId="478"/>
          <ac:spMkLst>
            <pc:docMk/>
            <pc:sldMk cId="1577184847" sldId="366"/>
            <ac:spMk id="5" creationId="{430696B0-3D98-49F2-AD82-540A6B72025F}"/>
          </ac:spMkLst>
        </pc:spChg>
        <pc:picChg chg="del">
          <ac:chgData name="JASON BOCK" userId="96bbd135532818bd" providerId="LiveId" clId="{51C60B04-5C83-417F-AE05-42FF5FE5E08E}" dt="2021-03-22T14:57:58.355" v="380" actId="478"/>
          <ac:picMkLst>
            <pc:docMk/>
            <pc:sldMk cId="1577184847" sldId="366"/>
            <ac:picMk id="4" creationId="{D9E177FC-E9C0-4878-A77B-070BDD6193CC}"/>
          </ac:picMkLst>
        </pc:picChg>
      </pc:sldChg>
      <pc:sldChg chg="addSp delSp modSp mod modNotesTx">
        <pc:chgData name="JASON BOCK" userId="96bbd135532818bd" providerId="LiveId" clId="{51C60B04-5C83-417F-AE05-42FF5FE5E08E}" dt="2021-03-22T15:05:43.483" v="442" actId="1076"/>
        <pc:sldMkLst>
          <pc:docMk/>
          <pc:sldMk cId="191684090" sldId="382"/>
        </pc:sldMkLst>
        <pc:spChg chg="del">
          <ac:chgData name="JASON BOCK" userId="96bbd135532818bd" providerId="LiveId" clId="{51C60B04-5C83-417F-AE05-42FF5FE5E08E}" dt="2021-03-22T14:59:12.553" v="389" actId="478"/>
          <ac:spMkLst>
            <pc:docMk/>
            <pc:sldMk cId="191684090" sldId="382"/>
            <ac:spMk id="2" creationId="{13E17694-CE37-4055-BC47-23C3E2BE7940}"/>
          </ac:spMkLst>
        </pc:spChg>
        <pc:spChg chg="add del mod">
          <ac:chgData name="JASON BOCK" userId="96bbd135532818bd" providerId="LiveId" clId="{51C60B04-5C83-417F-AE05-42FF5FE5E08E}" dt="2021-03-22T14:59:14.259" v="390" actId="478"/>
          <ac:spMkLst>
            <pc:docMk/>
            <pc:sldMk cId="191684090" sldId="382"/>
            <ac:spMk id="5" creationId="{8F4F4561-BDFD-4694-9FAD-5B5E03446568}"/>
          </ac:spMkLst>
        </pc:spChg>
        <pc:spChg chg="mod">
          <ac:chgData name="JASON BOCK" userId="96bbd135532818bd" providerId="LiveId" clId="{51C60B04-5C83-417F-AE05-42FF5FE5E08E}" dt="2021-03-22T15:05:31.488" v="439" actId="1076"/>
          <ac:spMkLst>
            <pc:docMk/>
            <pc:sldMk cId="191684090" sldId="382"/>
            <ac:spMk id="7" creationId="{D15DB67D-E3B7-40E9-ADB4-09E4038F895B}"/>
          </ac:spMkLst>
        </pc:spChg>
        <pc:spChg chg="mod">
          <ac:chgData name="JASON BOCK" userId="96bbd135532818bd" providerId="LiveId" clId="{51C60B04-5C83-417F-AE05-42FF5FE5E08E}" dt="2021-03-22T15:05:43.483" v="442" actId="1076"/>
          <ac:spMkLst>
            <pc:docMk/>
            <pc:sldMk cId="191684090" sldId="382"/>
            <ac:spMk id="8" creationId="{38E8ACD8-6860-45AA-885D-EC4277532F9C}"/>
          </ac:spMkLst>
        </pc:spChg>
        <pc:spChg chg="mod">
          <ac:chgData name="JASON BOCK" userId="96bbd135532818bd" providerId="LiveId" clId="{51C60B04-5C83-417F-AE05-42FF5FE5E08E}" dt="2021-03-22T15:05:34.851" v="440" actId="1076"/>
          <ac:spMkLst>
            <pc:docMk/>
            <pc:sldMk cId="191684090" sldId="382"/>
            <ac:spMk id="10" creationId="{27B12F6D-AEE6-4001-A2A5-F321398679C0}"/>
          </ac:spMkLst>
        </pc:spChg>
        <pc:spChg chg="mod">
          <ac:chgData name="JASON BOCK" userId="96bbd135532818bd" providerId="LiveId" clId="{51C60B04-5C83-417F-AE05-42FF5FE5E08E}" dt="2021-03-22T15:05:40.404" v="441" actId="1076"/>
          <ac:spMkLst>
            <pc:docMk/>
            <pc:sldMk cId="191684090" sldId="382"/>
            <ac:spMk id="11" creationId="{575669F8-4488-4644-8FAC-93D379532A38}"/>
          </ac:spMkLst>
        </pc:spChg>
        <pc:picChg chg="mod">
          <ac:chgData name="JASON BOCK" userId="96bbd135532818bd" providerId="LiveId" clId="{51C60B04-5C83-417F-AE05-42FF5FE5E08E}" dt="2021-03-22T15:05:24.391" v="438" actId="1076"/>
          <ac:picMkLst>
            <pc:docMk/>
            <pc:sldMk cId="191684090" sldId="382"/>
            <ac:picMk id="4" creationId="{61016B95-7A72-4548-AFC8-E35376AC33B0}"/>
          </ac:picMkLst>
        </pc:picChg>
      </pc:sldChg>
      <pc:sldChg chg="addSp delSp modSp mod">
        <pc:chgData name="JASON BOCK" userId="96bbd135532818bd" providerId="LiveId" clId="{51C60B04-5C83-417F-AE05-42FF5FE5E08E}" dt="2021-03-22T14:59:36.673" v="394" actId="1076"/>
        <pc:sldMkLst>
          <pc:docMk/>
          <pc:sldMk cId="3316279445" sldId="383"/>
        </pc:sldMkLst>
        <pc:spChg chg="del">
          <ac:chgData name="JASON BOCK" userId="96bbd135532818bd" providerId="LiveId" clId="{51C60B04-5C83-417F-AE05-42FF5FE5E08E}" dt="2021-03-22T14:59:27.807" v="392" actId="478"/>
          <ac:spMkLst>
            <pc:docMk/>
            <pc:sldMk cId="3316279445" sldId="383"/>
            <ac:spMk id="2" creationId="{13E17694-CE37-4055-BC47-23C3E2BE7940}"/>
          </ac:spMkLst>
        </pc:spChg>
        <pc:spChg chg="add del mod">
          <ac:chgData name="JASON BOCK" userId="96bbd135532818bd" providerId="LiveId" clId="{51C60B04-5C83-417F-AE05-42FF5FE5E08E}" dt="2021-03-22T14:59:29.133" v="393" actId="478"/>
          <ac:spMkLst>
            <pc:docMk/>
            <pc:sldMk cId="3316279445" sldId="383"/>
            <ac:spMk id="6" creationId="{CDA1FFF3-5A5B-44DB-9F78-B9869DE3ACD1}"/>
          </ac:spMkLst>
        </pc:spChg>
        <pc:spChg chg="mod">
          <ac:chgData name="JASON BOCK" userId="96bbd135532818bd" providerId="LiveId" clId="{51C60B04-5C83-417F-AE05-42FF5FE5E08E}" dt="2021-03-22T14:59:36.673" v="394" actId="1076"/>
          <ac:spMkLst>
            <pc:docMk/>
            <pc:sldMk cId="3316279445" sldId="383"/>
            <ac:spMk id="7" creationId="{D15DB67D-E3B7-40E9-ADB4-09E4038F895B}"/>
          </ac:spMkLst>
        </pc:spChg>
        <pc:spChg chg="mod">
          <ac:chgData name="JASON BOCK" userId="96bbd135532818bd" providerId="LiveId" clId="{51C60B04-5C83-417F-AE05-42FF5FE5E08E}" dt="2021-03-22T14:59:36.673" v="394" actId="1076"/>
          <ac:spMkLst>
            <pc:docMk/>
            <pc:sldMk cId="3316279445" sldId="383"/>
            <ac:spMk id="8" creationId="{38E8ACD8-6860-45AA-885D-EC4277532F9C}"/>
          </ac:spMkLst>
        </pc:spChg>
        <pc:spChg chg="mod">
          <ac:chgData name="JASON BOCK" userId="96bbd135532818bd" providerId="LiveId" clId="{51C60B04-5C83-417F-AE05-42FF5FE5E08E}" dt="2021-03-22T14:59:36.673" v="394" actId="1076"/>
          <ac:spMkLst>
            <pc:docMk/>
            <pc:sldMk cId="3316279445" sldId="383"/>
            <ac:spMk id="10" creationId="{27B12F6D-AEE6-4001-A2A5-F321398679C0}"/>
          </ac:spMkLst>
        </pc:spChg>
        <pc:spChg chg="mod">
          <ac:chgData name="JASON BOCK" userId="96bbd135532818bd" providerId="LiveId" clId="{51C60B04-5C83-417F-AE05-42FF5FE5E08E}" dt="2021-03-22T14:59:36.673" v="394" actId="1076"/>
          <ac:spMkLst>
            <pc:docMk/>
            <pc:sldMk cId="3316279445" sldId="383"/>
            <ac:spMk id="11" creationId="{575669F8-4488-4644-8FAC-93D379532A38}"/>
          </ac:spMkLst>
        </pc:spChg>
        <pc:spChg chg="mod">
          <ac:chgData name="JASON BOCK" userId="96bbd135532818bd" providerId="LiveId" clId="{51C60B04-5C83-417F-AE05-42FF5FE5E08E}" dt="2021-03-22T14:59:36.673" v="394" actId="1076"/>
          <ac:spMkLst>
            <pc:docMk/>
            <pc:sldMk cId="3316279445" sldId="383"/>
            <ac:spMk id="12" creationId="{FC1C2E4F-7769-477A-8BE1-744EA42ED31E}"/>
          </ac:spMkLst>
        </pc:spChg>
        <pc:spChg chg="mod">
          <ac:chgData name="JASON BOCK" userId="96bbd135532818bd" providerId="LiveId" clId="{51C60B04-5C83-417F-AE05-42FF5FE5E08E}" dt="2021-03-22T14:59:36.673" v="394" actId="1076"/>
          <ac:spMkLst>
            <pc:docMk/>
            <pc:sldMk cId="3316279445" sldId="383"/>
            <ac:spMk id="13" creationId="{3799079E-8D27-4676-B47B-2533D6421F48}"/>
          </ac:spMkLst>
        </pc:spChg>
        <pc:spChg chg="mod">
          <ac:chgData name="JASON BOCK" userId="96bbd135532818bd" providerId="LiveId" clId="{51C60B04-5C83-417F-AE05-42FF5FE5E08E}" dt="2021-03-22T14:59:36.673" v="394" actId="1076"/>
          <ac:spMkLst>
            <pc:docMk/>
            <pc:sldMk cId="3316279445" sldId="383"/>
            <ac:spMk id="14" creationId="{24F3B389-8AEE-41B5-A6D6-77D43E59944E}"/>
          </ac:spMkLst>
        </pc:spChg>
        <pc:picChg chg="mod">
          <ac:chgData name="JASON BOCK" userId="96bbd135532818bd" providerId="LiveId" clId="{51C60B04-5C83-417F-AE05-42FF5FE5E08E}" dt="2021-03-22T14:59:36.673" v="394" actId="1076"/>
          <ac:picMkLst>
            <pc:docMk/>
            <pc:sldMk cId="3316279445" sldId="383"/>
            <ac:picMk id="4" creationId="{61016B95-7A72-4548-AFC8-E35376AC33B0}"/>
          </ac:picMkLst>
        </pc:picChg>
        <pc:picChg chg="mod">
          <ac:chgData name="JASON BOCK" userId="96bbd135532818bd" providerId="LiveId" clId="{51C60B04-5C83-417F-AE05-42FF5FE5E08E}" dt="2021-03-22T14:59:36.673" v="394" actId="1076"/>
          <ac:picMkLst>
            <pc:docMk/>
            <pc:sldMk cId="3316279445" sldId="383"/>
            <ac:picMk id="5" creationId="{879C95B6-09AF-4959-90EB-DA664CC58C74}"/>
          </ac:picMkLst>
        </pc:picChg>
        <pc:picChg chg="mod">
          <ac:chgData name="JASON BOCK" userId="96bbd135532818bd" providerId="LiveId" clId="{51C60B04-5C83-417F-AE05-42FF5FE5E08E}" dt="2021-03-22T14:59:36.673" v="394" actId="1076"/>
          <ac:picMkLst>
            <pc:docMk/>
            <pc:sldMk cId="3316279445" sldId="383"/>
            <ac:picMk id="9" creationId="{98BAC2AE-E586-417E-9D12-BA3E561BE4E6}"/>
          </ac:picMkLst>
        </pc:picChg>
        <pc:cxnChg chg="mod">
          <ac:chgData name="JASON BOCK" userId="96bbd135532818bd" providerId="LiveId" clId="{51C60B04-5C83-417F-AE05-42FF5FE5E08E}" dt="2021-03-22T14:59:36.673" v="394" actId="1076"/>
          <ac:cxnSpMkLst>
            <pc:docMk/>
            <pc:sldMk cId="3316279445" sldId="383"/>
            <ac:cxnSpMk id="16" creationId="{0F141E6F-4E9B-4231-B442-695F1ADA5BC2}"/>
          </ac:cxnSpMkLst>
        </pc:cxnChg>
      </pc:sldChg>
      <pc:sldChg chg="addSp delSp modSp mod">
        <pc:chgData name="JASON BOCK" userId="96bbd135532818bd" providerId="LiveId" clId="{51C60B04-5C83-417F-AE05-42FF5FE5E08E}" dt="2021-03-22T15:00:00.747" v="400" actId="1076"/>
        <pc:sldMkLst>
          <pc:docMk/>
          <pc:sldMk cId="2452357029" sldId="384"/>
        </pc:sldMkLst>
        <pc:spChg chg="del">
          <ac:chgData name="JASON BOCK" userId="96bbd135532818bd" providerId="LiveId" clId="{51C60B04-5C83-417F-AE05-42FF5FE5E08E}" dt="2021-03-22T14:59:54.714" v="398" actId="478"/>
          <ac:spMkLst>
            <pc:docMk/>
            <pc:sldMk cId="2452357029" sldId="384"/>
            <ac:spMk id="2" creationId="{13E17694-CE37-4055-BC47-23C3E2BE7940}"/>
          </ac:spMkLst>
        </pc:spChg>
        <pc:spChg chg="add del mod">
          <ac:chgData name="JASON BOCK" userId="96bbd135532818bd" providerId="LiveId" clId="{51C60B04-5C83-417F-AE05-42FF5FE5E08E}" dt="2021-03-22T14:59:56.063" v="399" actId="478"/>
          <ac:spMkLst>
            <pc:docMk/>
            <pc:sldMk cId="2452357029" sldId="384"/>
            <ac:spMk id="4" creationId="{8AB3E27B-4AEC-424C-A052-8D0C067AA32C}"/>
          </ac:spMkLst>
        </pc:spChg>
        <pc:spChg chg="mod">
          <ac:chgData name="JASON BOCK" userId="96bbd135532818bd" providerId="LiveId" clId="{51C60B04-5C83-417F-AE05-42FF5FE5E08E}" dt="2021-03-22T15:00:00.747" v="400" actId="1076"/>
          <ac:spMkLst>
            <pc:docMk/>
            <pc:sldMk cId="2452357029" sldId="384"/>
            <ac:spMk id="5" creationId="{E090012D-2950-493B-AF3F-AA8E53E7CF60}"/>
          </ac:spMkLst>
        </pc:spChg>
      </pc:sldChg>
      <pc:sldChg chg="del">
        <pc:chgData name="JASON BOCK" userId="96bbd135532818bd" providerId="LiveId" clId="{51C60B04-5C83-417F-AE05-42FF5FE5E08E}" dt="2021-03-22T14:50:17.187" v="42" actId="47"/>
        <pc:sldMkLst>
          <pc:docMk/>
          <pc:sldMk cId="1655999235" sldId="385"/>
        </pc:sldMkLst>
      </pc:sldChg>
      <pc:sldChg chg="addSp delSp modSp mod">
        <pc:chgData name="JASON BOCK" userId="96bbd135532818bd" providerId="LiveId" clId="{51C60B04-5C83-417F-AE05-42FF5FE5E08E}" dt="2021-03-22T15:00:26.110" v="408" actId="1076"/>
        <pc:sldMkLst>
          <pc:docMk/>
          <pc:sldMk cId="1128462601" sldId="386"/>
        </pc:sldMkLst>
        <pc:spChg chg="del">
          <ac:chgData name="JASON BOCK" userId="96bbd135532818bd" providerId="LiveId" clId="{51C60B04-5C83-417F-AE05-42FF5FE5E08E}" dt="2021-03-22T15:00:06.769" v="401" actId="478"/>
          <ac:spMkLst>
            <pc:docMk/>
            <pc:sldMk cId="1128462601" sldId="386"/>
            <ac:spMk id="2" creationId="{13E17694-CE37-4055-BC47-23C3E2BE7940}"/>
          </ac:spMkLst>
        </pc:spChg>
        <pc:spChg chg="add del mod">
          <ac:chgData name="JASON BOCK" userId="96bbd135532818bd" providerId="LiveId" clId="{51C60B04-5C83-417F-AE05-42FF5FE5E08E}" dt="2021-03-22T15:00:07.967" v="402" actId="478"/>
          <ac:spMkLst>
            <pc:docMk/>
            <pc:sldMk cId="1128462601" sldId="386"/>
            <ac:spMk id="4" creationId="{C9923745-910C-4A8C-9EDE-BEE6D76A55CC}"/>
          </ac:spMkLst>
        </pc:spChg>
        <pc:spChg chg="mod">
          <ac:chgData name="JASON BOCK" userId="96bbd135532818bd" providerId="LiveId" clId="{51C60B04-5C83-417F-AE05-42FF5FE5E08E}" dt="2021-03-22T15:00:26.110" v="408" actId="1076"/>
          <ac:spMkLst>
            <pc:docMk/>
            <pc:sldMk cId="1128462601" sldId="386"/>
            <ac:spMk id="5" creationId="{E090012D-2950-493B-AF3F-AA8E53E7CF60}"/>
          </ac:spMkLst>
        </pc:spChg>
      </pc:sldChg>
      <pc:sldChg chg="addSp delSp modSp mod">
        <pc:chgData name="JASON BOCK" userId="96bbd135532818bd" providerId="LiveId" clId="{51C60B04-5C83-417F-AE05-42FF5FE5E08E}" dt="2021-03-22T15:01:43.767" v="428" actId="1076"/>
        <pc:sldMkLst>
          <pc:docMk/>
          <pc:sldMk cId="2990456390" sldId="387"/>
        </pc:sldMkLst>
        <pc:spChg chg="del">
          <ac:chgData name="JASON BOCK" userId="96bbd135532818bd" providerId="LiveId" clId="{51C60B04-5C83-417F-AE05-42FF5FE5E08E}" dt="2021-03-22T15:00:29.254" v="409" actId="478"/>
          <ac:spMkLst>
            <pc:docMk/>
            <pc:sldMk cId="2990456390" sldId="387"/>
            <ac:spMk id="2" creationId="{13E17694-CE37-4055-BC47-23C3E2BE7940}"/>
          </ac:spMkLst>
        </pc:spChg>
        <pc:spChg chg="add del mod">
          <ac:chgData name="JASON BOCK" userId="96bbd135532818bd" providerId="LiveId" clId="{51C60B04-5C83-417F-AE05-42FF5FE5E08E}" dt="2021-03-22T15:00:30.754" v="410" actId="478"/>
          <ac:spMkLst>
            <pc:docMk/>
            <pc:sldMk cId="2990456390" sldId="387"/>
            <ac:spMk id="4" creationId="{014EDE64-EA4E-4325-802B-2AE33739A3C7}"/>
          </ac:spMkLst>
        </pc:spChg>
        <pc:spChg chg="mod">
          <ac:chgData name="JASON BOCK" userId="96bbd135532818bd" providerId="LiveId" clId="{51C60B04-5C83-417F-AE05-42FF5FE5E08E}" dt="2021-03-22T15:01:43.767" v="428" actId="1076"/>
          <ac:spMkLst>
            <pc:docMk/>
            <pc:sldMk cId="2990456390" sldId="387"/>
            <ac:spMk id="5" creationId="{E090012D-2950-493B-AF3F-AA8E53E7CF60}"/>
          </ac:spMkLst>
        </pc:spChg>
      </pc:sldChg>
      <pc:sldChg chg="addSp delSp modSp mod">
        <pc:chgData name="JASON BOCK" userId="96bbd135532818bd" providerId="LiveId" clId="{51C60B04-5C83-417F-AE05-42FF5FE5E08E}" dt="2021-03-22T15:01:26.792" v="423" actId="1076"/>
        <pc:sldMkLst>
          <pc:docMk/>
          <pc:sldMk cId="1805920916" sldId="388"/>
        </pc:sldMkLst>
        <pc:spChg chg="del">
          <ac:chgData name="JASON BOCK" userId="96bbd135532818bd" providerId="LiveId" clId="{51C60B04-5C83-417F-AE05-42FF5FE5E08E}" dt="2021-03-22T15:00:49.105" v="414" actId="478"/>
          <ac:spMkLst>
            <pc:docMk/>
            <pc:sldMk cId="1805920916" sldId="388"/>
            <ac:spMk id="2" creationId="{13E17694-CE37-4055-BC47-23C3E2BE7940}"/>
          </ac:spMkLst>
        </pc:spChg>
        <pc:spChg chg="mod">
          <ac:chgData name="JASON BOCK" userId="96bbd135532818bd" providerId="LiveId" clId="{51C60B04-5C83-417F-AE05-42FF5FE5E08E}" dt="2021-03-22T15:01:26.792" v="423" actId="1076"/>
          <ac:spMkLst>
            <pc:docMk/>
            <pc:sldMk cId="1805920916" sldId="388"/>
            <ac:spMk id="4" creationId="{180B6F1F-1BF3-4337-8A52-1CD5400DEC32}"/>
          </ac:spMkLst>
        </pc:spChg>
        <pc:spChg chg="mod">
          <ac:chgData name="JASON BOCK" userId="96bbd135532818bd" providerId="LiveId" clId="{51C60B04-5C83-417F-AE05-42FF5FE5E08E}" dt="2021-03-22T15:01:26.792" v="423" actId="1076"/>
          <ac:spMkLst>
            <pc:docMk/>
            <pc:sldMk cId="1805920916" sldId="388"/>
            <ac:spMk id="5" creationId="{E090012D-2950-493B-AF3F-AA8E53E7CF60}"/>
          </ac:spMkLst>
        </pc:spChg>
        <pc:spChg chg="add del mod">
          <ac:chgData name="JASON BOCK" userId="96bbd135532818bd" providerId="LiveId" clId="{51C60B04-5C83-417F-AE05-42FF5FE5E08E}" dt="2021-03-22T15:00:51.310" v="415" actId="478"/>
          <ac:spMkLst>
            <pc:docMk/>
            <pc:sldMk cId="1805920916" sldId="388"/>
            <ac:spMk id="6" creationId="{5CDB49D4-2362-40EF-BD78-2F7F180E86B4}"/>
          </ac:spMkLst>
        </pc:spChg>
      </pc:sldChg>
      <pc:sldChg chg="addSp delSp modSp mod">
        <pc:chgData name="JASON BOCK" userId="96bbd135532818bd" providerId="LiveId" clId="{51C60B04-5C83-417F-AE05-42FF5FE5E08E}" dt="2021-03-22T15:02:04.715" v="434" actId="1076"/>
        <pc:sldMkLst>
          <pc:docMk/>
          <pc:sldMk cId="3899008338" sldId="389"/>
        </pc:sldMkLst>
        <pc:spChg chg="del">
          <ac:chgData name="JASON BOCK" userId="96bbd135532818bd" providerId="LiveId" clId="{51C60B04-5C83-417F-AE05-42FF5FE5E08E}" dt="2021-03-22T15:01:46.755" v="429" actId="478"/>
          <ac:spMkLst>
            <pc:docMk/>
            <pc:sldMk cId="3899008338" sldId="389"/>
            <ac:spMk id="2" creationId="{13E17694-CE37-4055-BC47-23C3E2BE7940}"/>
          </ac:spMkLst>
        </pc:spChg>
        <pc:spChg chg="add del mod">
          <ac:chgData name="JASON BOCK" userId="96bbd135532818bd" providerId="LiveId" clId="{51C60B04-5C83-417F-AE05-42FF5FE5E08E}" dt="2021-03-22T15:01:48.265" v="430" actId="478"/>
          <ac:spMkLst>
            <pc:docMk/>
            <pc:sldMk cId="3899008338" sldId="389"/>
            <ac:spMk id="4" creationId="{47BBD2A9-DE94-42D4-9334-8434F53C5290}"/>
          </ac:spMkLst>
        </pc:spChg>
        <pc:spChg chg="mod">
          <ac:chgData name="JASON BOCK" userId="96bbd135532818bd" providerId="LiveId" clId="{51C60B04-5C83-417F-AE05-42FF5FE5E08E}" dt="2021-03-22T15:01:58.083" v="433" actId="1076"/>
          <ac:spMkLst>
            <pc:docMk/>
            <pc:sldMk cId="3899008338" sldId="389"/>
            <ac:spMk id="5" creationId="{E090012D-2950-493B-AF3F-AA8E53E7CF60}"/>
          </ac:spMkLst>
        </pc:spChg>
        <pc:spChg chg="mod">
          <ac:chgData name="JASON BOCK" userId="96bbd135532818bd" providerId="LiveId" clId="{51C60B04-5C83-417F-AE05-42FF5FE5E08E}" dt="2021-03-22T15:02:04.715" v="434" actId="1076"/>
          <ac:spMkLst>
            <pc:docMk/>
            <pc:sldMk cId="3899008338" sldId="389"/>
            <ac:spMk id="6" creationId="{57C5136E-2104-4409-BC84-7C24CE69DAEA}"/>
          </ac:spMkLst>
        </pc:spChg>
      </pc:sldChg>
      <pc:sldChg chg="del">
        <pc:chgData name="JASON BOCK" userId="96bbd135532818bd" providerId="LiveId" clId="{51C60B04-5C83-417F-AE05-42FF5FE5E08E}" dt="2021-03-22T14:58:50.322" v="388" actId="47"/>
        <pc:sldMkLst>
          <pc:docMk/>
          <pc:sldMk cId="4292784149" sldId="390"/>
        </pc:sldMkLst>
      </pc:sldChg>
      <pc:sldChg chg="addSp delSp modSp mod">
        <pc:chgData name="JASON BOCK" userId="96bbd135532818bd" providerId="LiveId" clId="{51C60B04-5C83-417F-AE05-42FF5FE5E08E}" dt="2021-03-22T15:02:26.496" v="437" actId="1076"/>
        <pc:sldMkLst>
          <pc:docMk/>
          <pc:sldMk cId="1850898818" sldId="391"/>
        </pc:sldMkLst>
        <pc:spChg chg="del">
          <ac:chgData name="JASON BOCK" userId="96bbd135532818bd" providerId="LiveId" clId="{51C60B04-5C83-417F-AE05-42FF5FE5E08E}" dt="2021-03-22T15:02:17.437" v="435" actId="478"/>
          <ac:spMkLst>
            <pc:docMk/>
            <pc:sldMk cId="1850898818" sldId="391"/>
            <ac:spMk id="2" creationId="{13E17694-CE37-4055-BC47-23C3E2BE7940}"/>
          </ac:spMkLst>
        </pc:spChg>
        <pc:spChg chg="add del mod">
          <ac:chgData name="JASON BOCK" userId="96bbd135532818bd" providerId="LiveId" clId="{51C60B04-5C83-417F-AE05-42FF5FE5E08E}" dt="2021-03-22T15:02:18.594" v="436" actId="478"/>
          <ac:spMkLst>
            <pc:docMk/>
            <pc:sldMk cId="1850898818" sldId="391"/>
            <ac:spMk id="5" creationId="{E3C1C4C8-792B-4CC5-997B-2FA8C9DF6FDB}"/>
          </ac:spMkLst>
        </pc:spChg>
        <pc:graphicFrameChg chg="mod">
          <ac:chgData name="JASON BOCK" userId="96bbd135532818bd" providerId="LiveId" clId="{51C60B04-5C83-417F-AE05-42FF5FE5E08E}" dt="2021-03-22T15:02:26.496" v="437" actId="1076"/>
          <ac:graphicFrameMkLst>
            <pc:docMk/>
            <pc:sldMk cId="1850898818" sldId="391"/>
            <ac:graphicFrameMk id="3" creationId="{95FA0A73-3378-4C5D-9057-C819BD491F7D}"/>
          </ac:graphicFrameMkLst>
        </pc:graphicFrameChg>
      </pc:sldChg>
      <pc:sldChg chg="addSp delSp modSp add mod setBg modNotesTx">
        <pc:chgData name="JASON BOCK" userId="96bbd135532818bd" providerId="LiveId" clId="{51C60B04-5C83-417F-AE05-42FF5FE5E08E}" dt="2021-03-22T14:47:39.414" v="24"/>
        <pc:sldMkLst>
          <pc:docMk/>
          <pc:sldMk cId="1636297170" sldId="392"/>
        </pc:sldMkLst>
        <pc:spChg chg="del">
          <ac:chgData name="JASON BOCK" userId="96bbd135532818bd" providerId="LiveId" clId="{51C60B04-5C83-417F-AE05-42FF5FE5E08E}" dt="2021-03-22T14:47:08.927" v="11" actId="478"/>
          <ac:spMkLst>
            <pc:docMk/>
            <pc:sldMk cId="1636297170" sldId="392"/>
            <ac:spMk id="2" creationId="{13E17694-CE37-4055-BC47-23C3E2BE7940}"/>
          </ac:spMkLst>
        </pc:spChg>
        <pc:spChg chg="add del mod">
          <ac:chgData name="JASON BOCK" userId="96bbd135532818bd" providerId="LiveId" clId="{51C60B04-5C83-417F-AE05-42FF5FE5E08E}" dt="2021-03-22T14:47:12.062" v="12" actId="478"/>
          <ac:spMkLst>
            <pc:docMk/>
            <pc:sldMk cId="1636297170" sldId="392"/>
            <ac:spMk id="5" creationId="{ACB86D9E-3BB6-4CC5-974A-407BB1A88209}"/>
          </ac:spMkLst>
        </pc:spChg>
        <pc:picChg chg="del">
          <ac:chgData name="JASON BOCK" userId="96bbd135532818bd" providerId="LiveId" clId="{51C60B04-5C83-417F-AE05-42FF5FE5E08E}" dt="2021-03-22T14:43:54.349" v="1" actId="478"/>
          <ac:picMkLst>
            <pc:docMk/>
            <pc:sldMk cId="1636297170" sldId="392"/>
            <ac:picMk id="4" creationId="{89274890-37BB-43FE-9C91-7AA4A30B473B}"/>
          </ac:picMkLst>
        </pc:picChg>
        <pc:picChg chg="del">
          <ac:chgData name="JASON BOCK" userId="96bbd135532818bd" providerId="LiveId" clId="{51C60B04-5C83-417F-AE05-42FF5FE5E08E}" dt="2021-03-22T14:43:54.349" v="1" actId="478"/>
          <ac:picMkLst>
            <pc:docMk/>
            <pc:sldMk cId="1636297170" sldId="392"/>
            <ac:picMk id="7" creationId="{35251EC0-2E53-49AD-91B2-C5D43F3B3489}"/>
          </ac:picMkLst>
        </pc:picChg>
        <pc:cxnChg chg="del">
          <ac:chgData name="JASON BOCK" userId="96bbd135532818bd" providerId="LiveId" clId="{51C60B04-5C83-417F-AE05-42FF5FE5E08E}" dt="2021-03-22T14:43:54.349" v="1" actId="478"/>
          <ac:cxnSpMkLst>
            <pc:docMk/>
            <pc:sldMk cId="1636297170" sldId="392"/>
            <ac:cxnSpMk id="11" creationId="{C756C950-0690-4ACA-ADA0-1FBA781E2ED1}"/>
          </ac:cxnSpMkLst>
        </pc:cxnChg>
        <pc:cxnChg chg="del">
          <ac:chgData name="JASON BOCK" userId="96bbd135532818bd" providerId="LiveId" clId="{51C60B04-5C83-417F-AE05-42FF5FE5E08E}" dt="2021-03-22T14:43:54.349" v="1" actId="478"/>
          <ac:cxnSpMkLst>
            <pc:docMk/>
            <pc:sldMk cId="1636297170" sldId="392"/>
            <ac:cxnSpMk id="12" creationId="{F668DA3A-F3AE-49D1-8690-970C3EC7D7AA}"/>
          </ac:cxnSpMkLst>
        </pc:cxnChg>
      </pc:sldChg>
      <pc:sldChg chg="addSp delSp modSp add mod setBg modNotesTx">
        <pc:chgData name="JASON BOCK" userId="96bbd135532818bd" providerId="LiveId" clId="{51C60B04-5C83-417F-AE05-42FF5FE5E08E}" dt="2021-03-22T14:50:42.630" v="50"/>
        <pc:sldMkLst>
          <pc:docMk/>
          <pc:sldMk cId="1971013025" sldId="393"/>
        </pc:sldMkLst>
        <pc:spChg chg="del">
          <ac:chgData name="JASON BOCK" userId="96bbd135532818bd" providerId="LiveId" clId="{51C60B04-5C83-417F-AE05-42FF5FE5E08E}" dt="2021-03-22T14:48:38.277" v="27" actId="478"/>
          <ac:spMkLst>
            <pc:docMk/>
            <pc:sldMk cId="1971013025" sldId="393"/>
            <ac:spMk id="2" creationId="{13E17694-CE37-4055-BC47-23C3E2BE7940}"/>
          </ac:spMkLst>
        </pc:spChg>
        <pc:spChg chg="add del mod">
          <ac:chgData name="JASON BOCK" userId="96bbd135532818bd" providerId="LiveId" clId="{51C60B04-5C83-417F-AE05-42FF5FE5E08E}" dt="2021-03-22T14:48:41.595" v="28" actId="478"/>
          <ac:spMkLst>
            <pc:docMk/>
            <pc:sldMk cId="1971013025" sldId="393"/>
            <ac:spMk id="5" creationId="{8CD3B22F-2DF6-4875-ACA3-D833AFB868BE}"/>
          </ac:spMkLst>
        </pc:spChg>
        <pc:picChg chg="del">
          <ac:chgData name="JASON BOCK" userId="96bbd135532818bd" providerId="LiveId" clId="{51C60B04-5C83-417F-AE05-42FF5FE5E08E}" dt="2021-03-22T14:48:35.170" v="26" actId="478"/>
          <ac:picMkLst>
            <pc:docMk/>
            <pc:sldMk cId="1971013025" sldId="393"/>
            <ac:picMk id="4" creationId="{89274890-37BB-43FE-9C91-7AA4A30B473B}"/>
          </ac:picMkLst>
        </pc:picChg>
        <pc:picChg chg="del">
          <ac:chgData name="JASON BOCK" userId="96bbd135532818bd" providerId="LiveId" clId="{51C60B04-5C83-417F-AE05-42FF5FE5E08E}" dt="2021-03-22T14:48:35.170" v="26" actId="478"/>
          <ac:picMkLst>
            <pc:docMk/>
            <pc:sldMk cId="1971013025" sldId="393"/>
            <ac:picMk id="7" creationId="{35251EC0-2E53-49AD-91B2-C5D43F3B3489}"/>
          </ac:picMkLst>
        </pc:picChg>
        <pc:picChg chg="add mod">
          <ac:chgData name="JASON BOCK" userId="96bbd135532818bd" providerId="LiveId" clId="{51C60B04-5C83-417F-AE05-42FF5FE5E08E}" dt="2021-03-22T14:50:11.647" v="41" actId="1076"/>
          <ac:picMkLst>
            <pc:docMk/>
            <pc:sldMk cId="1971013025" sldId="393"/>
            <ac:picMk id="8" creationId="{BFA61DFD-3BF1-45B7-9D4C-D91A8FFCBAAA}"/>
          </ac:picMkLst>
        </pc:picChg>
        <pc:cxnChg chg="add del mod">
          <ac:chgData name="JASON BOCK" userId="96bbd135532818bd" providerId="LiveId" clId="{51C60B04-5C83-417F-AE05-42FF5FE5E08E}" dt="2021-03-22T14:49:21.011" v="35" actId="478"/>
          <ac:cxnSpMkLst>
            <pc:docMk/>
            <pc:sldMk cId="1971013025" sldId="393"/>
            <ac:cxnSpMk id="9" creationId="{0696E58E-AD5C-405C-8095-DD3DC2023392}"/>
          </ac:cxnSpMkLst>
        </pc:cxnChg>
        <pc:cxnChg chg="add del mod">
          <ac:chgData name="JASON BOCK" userId="96bbd135532818bd" providerId="LiveId" clId="{51C60B04-5C83-417F-AE05-42FF5FE5E08E}" dt="2021-03-22T14:49:21.011" v="35" actId="478"/>
          <ac:cxnSpMkLst>
            <pc:docMk/>
            <pc:sldMk cId="1971013025" sldId="393"/>
            <ac:cxnSpMk id="10" creationId="{ECEDC562-41A3-43EF-B5EA-BB4B635C86D0}"/>
          </ac:cxnSpMkLst>
        </pc:cxnChg>
        <pc:cxnChg chg="del">
          <ac:chgData name="JASON BOCK" userId="96bbd135532818bd" providerId="LiveId" clId="{51C60B04-5C83-417F-AE05-42FF5FE5E08E}" dt="2021-03-22T14:48:35.170" v="26" actId="478"/>
          <ac:cxnSpMkLst>
            <pc:docMk/>
            <pc:sldMk cId="1971013025" sldId="393"/>
            <ac:cxnSpMk id="11" creationId="{C756C950-0690-4ACA-ADA0-1FBA781E2ED1}"/>
          </ac:cxnSpMkLst>
        </pc:cxnChg>
        <pc:cxnChg chg="del">
          <ac:chgData name="JASON BOCK" userId="96bbd135532818bd" providerId="LiveId" clId="{51C60B04-5C83-417F-AE05-42FF5FE5E08E}" dt="2021-03-22T14:48:35.170" v="26" actId="478"/>
          <ac:cxnSpMkLst>
            <pc:docMk/>
            <pc:sldMk cId="1971013025" sldId="393"/>
            <ac:cxnSpMk id="12" creationId="{F668DA3A-F3AE-49D1-8690-970C3EC7D7AA}"/>
          </ac:cxnSpMkLst>
        </pc:cxnChg>
      </pc:sldChg>
      <pc:sldChg chg="add setBg modNotesTx">
        <pc:chgData name="JASON BOCK" userId="96bbd135532818bd" providerId="LiveId" clId="{51C60B04-5C83-417F-AE05-42FF5FE5E08E}" dt="2021-03-22T14:52:39.055" v="270" actId="20577"/>
        <pc:sldMkLst>
          <pc:docMk/>
          <pc:sldMk cId="3531103266" sldId="394"/>
        </pc:sldMkLst>
      </pc:sldChg>
      <pc:sldChg chg="addSp delSp modSp add mod setBg modNotesTx">
        <pc:chgData name="JASON BOCK" userId="96bbd135532818bd" providerId="LiveId" clId="{51C60B04-5C83-417F-AE05-42FF5FE5E08E}" dt="2021-03-22T14:55:21.714" v="331"/>
        <pc:sldMkLst>
          <pc:docMk/>
          <pc:sldMk cId="3534028915" sldId="395"/>
        </pc:sldMkLst>
        <pc:spChg chg="del">
          <ac:chgData name="JASON BOCK" userId="96bbd135532818bd" providerId="LiveId" clId="{51C60B04-5C83-417F-AE05-42FF5FE5E08E}" dt="2021-03-22T14:54:34.198" v="321" actId="478"/>
          <ac:spMkLst>
            <pc:docMk/>
            <pc:sldMk cId="3534028915" sldId="395"/>
            <ac:spMk id="2" creationId="{13E17694-CE37-4055-BC47-23C3E2BE7940}"/>
          </ac:spMkLst>
        </pc:spChg>
        <pc:spChg chg="add del mod">
          <ac:chgData name="JASON BOCK" userId="96bbd135532818bd" providerId="LiveId" clId="{51C60B04-5C83-417F-AE05-42FF5FE5E08E}" dt="2021-03-22T14:54:36.719" v="322" actId="478"/>
          <ac:spMkLst>
            <pc:docMk/>
            <pc:sldMk cId="3534028915" sldId="395"/>
            <ac:spMk id="4" creationId="{9D2FD100-639C-40A3-AA6D-0AB1288C4C0B}"/>
          </ac:spMkLst>
        </pc:spChg>
        <pc:spChg chg="del">
          <ac:chgData name="JASON BOCK" userId="96bbd135532818bd" providerId="LiveId" clId="{51C60B04-5C83-417F-AE05-42FF5FE5E08E}" dt="2021-03-22T14:54:34.198" v="321" actId="478"/>
          <ac:spMkLst>
            <pc:docMk/>
            <pc:sldMk cId="3534028915" sldId="395"/>
            <ac:spMk id="9" creationId="{F28C3298-1705-497B-A69A-A7195F73901C}"/>
          </ac:spMkLst>
        </pc:spChg>
        <pc:picChg chg="del">
          <ac:chgData name="JASON BOCK" userId="96bbd135532818bd" providerId="LiveId" clId="{51C60B04-5C83-417F-AE05-42FF5FE5E08E}" dt="2021-03-22T14:54:34.198" v="321" actId="478"/>
          <ac:picMkLst>
            <pc:docMk/>
            <pc:sldMk cId="3534028915" sldId="395"/>
            <ac:picMk id="5" creationId="{A0868A63-A1D6-4334-8027-E9D07BFD4CD3}"/>
          </ac:picMkLst>
        </pc:picChg>
        <pc:picChg chg="del">
          <ac:chgData name="JASON BOCK" userId="96bbd135532818bd" providerId="LiveId" clId="{51C60B04-5C83-417F-AE05-42FF5FE5E08E}" dt="2021-03-22T14:54:34.198" v="321" actId="478"/>
          <ac:picMkLst>
            <pc:docMk/>
            <pc:sldMk cId="3534028915" sldId="395"/>
            <ac:picMk id="8" creationId="{3EAE5EB8-E251-4EEF-A2A6-F6AC225DB163}"/>
          </ac:picMkLst>
        </pc:picChg>
      </pc:sldChg>
      <pc:sldChg chg="add setBg modNotesTx">
        <pc:chgData name="JASON BOCK" userId="96bbd135532818bd" providerId="LiveId" clId="{51C60B04-5C83-417F-AE05-42FF5FE5E08E}" dt="2021-03-22T14:56:37.686" v="338"/>
        <pc:sldMkLst>
          <pc:docMk/>
          <pc:sldMk cId="572944419" sldId="396"/>
        </pc:sldMkLst>
      </pc:sldChg>
      <pc:sldChg chg="addSp delSp modSp add mod modNotesTx">
        <pc:chgData name="JASON BOCK" userId="96bbd135532818bd" providerId="LiveId" clId="{51C60B04-5C83-417F-AE05-42FF5FE5E08E}" dt="2021-03-22T14:57:38.704" v="362" actId="478"/>
        <pc:sldMkLst>
          <pc:docMk/>
          <pc:sldMk cId="3317302955" sldId="397"/>
        </pc:sldMkLst>
        <pc:spChg chg="mod">
          <ac:chgData name="JASON BOCK" userId="96bbd135532818bd" providerId="LiveId" clId="{51C60B04-5C83-417F-AE05-42FF5FE5E08E}" dt="2021-03-22T14:57:34.005" v="360" actId="20577"/>
          <ac:spMkLst>
            <pc:docMk/>
            <pc:sldMk cId="3317302955" sldId="397"/>
            <ac:spMk id="2" creationId="{0CB013DA-7E3C-46AC-993B-0278D02C62AB}"/>
          </ac:spMkLst>
        </pc:spChg>
        <pc:spChg chg="del">
          <ac:chgData name="JASON BOCK" userId="96bbd135532818bd" providerId="LiveId" clId="{51C60B04-5C83-417F-AE05-42FF5FE5E08E}" dt="2021-03-22T14:57:36.647" v="361" actId="478"/>
          <ac:spMkLst>
            <pc:docMk/>
            <pc:sldMk cId="3317302955" sldId="397"/>
            <ac:spMk id="3" creationId="{F2CED6EE-225D-4702-8638-0D7AADF72DD6}"/>
          </ac:spMkLst>
        </pc:spChg>
        <pc:spChg chg="add del mod">
          <ac:chgData name="JASON BOCK" userId="96bbd135532818bd" providerId="LiveId" clId="{51C60B04-5C83-417F-AE05-42FF5FE5E08E}" dt="2021-03-22T14:57:38.704" v="362" actId="478"/>
          <ac:spMkLst>
            <pc:docMk/>
            <pc:sldMk cId="3317302955" sldId="397"/>
            <ac:spMk id="5" creationId="{51D68227-2E20-4265-8794-D1DCEE0FFD50}"/>
          </ac:spMkLst>
        </pc:spChg>
      </pc:sldChg>
      <pc:sldChg chg="modSp add mod">
        <pc:chgData name="JASON BOCK" userId="96bbd135532818bd" providerId="LiveId" clId="{51C60B04-5C83-417F-AE05-42FF5FE5E08E}" dt="2021-03-22T14:57:51.510" v="377" actId="20577"/>
        <pc:sldMkLst>
          <pc:docMk/>
          <pc:sldMk cId="2659189330" sldId="398"/>
        </pc:sldMkLst>
        <pc:spChg chg="mod">
          <ac:chgData name="JASON BOCK" userId="96bbd135532818bd" providerId="LiveId" clId="{51C60B04-5C83-417F-AE05-42FF5FE5E08E}" dt="2021-03-22T14:57:51.510" v="377" actId="20577"/>
          <ac:spMkLst>
            <pc:docMk/>
            <pc:sldMk cId="2659189330" sldId="398"/>
            <ac:spMk id="2" creationId="{0CB013DA-7E3C-46AC-993B-0278D02C62AB}"/>
          </ac:spMkLst>
        </pc:spChg>
      </pc:sldChg>
    </pc:docChg>
  </pc:docChgLst>
  <pc:docChgLst>
    <pc:chgData name="JASON BOCK" userId="96bbd135532818bd" providerId="LiveId" clId="{7CD0C341-DB83-47F5-9D36-BB61B9BF0772}"/>
    <pc:docChg chg="undo custSel addSld delSld modSld">
      <pc:chgData name="JASON BOCK" userId="96bbd135532818bd" providerId="LiveId" clId="{7CD0C341-DB83-47F5-9D36-BB61B9BF0772}" dt="2021-06-18T15:01:52.815" v="2347" actId="20577"/>
      <pc:docMkLst>
        <pc:docMk/>
      </pc:docMkLst>
      <pc:sldChg chg="modSp mod">
        <pc:chgData name="JASON BOCK" userId="96bbd135532818bd" providerId="LiveId" clId="{7CD0C341-DB83-47F5-9D36-BB61B9BF0772}" dt="2021-06-11T17:28:27.169" v="27" actId="20577"/>
        <pc:sldMkLst>
          <pc:docMk/>
          <pc:sldMk cId="1861047671" sldId="256"/>
        </pc:sldMkLst>
        <pc:spChg chg="mod">
          <ac:chgData name="JASON BOCK" userId="96bbd135532818bd" providerId="LiveId" clId="{7CD0C341-DB83-47F5-9D36-BB61B9BF0772}" dt="2021-06-11T17:28:27.169" v="27" actId="20577"/>
          <ac:spMkLst>
            <pc:docMk/>
            <pc:sldMk cId="1861047671" sldId="256"/>
            <ac:spMk id="2" creationId="{28FDD7BB-29CD-4CFA-B113-158C39859BE8}"/>
          </ac:spMkLst>
        </pc:spChg>
      </pc:sldChg>
      <pc:sldChg chg="modSp mod">
        <pc:chgData name="JASON BOCK" userId="96bbd135532818bd" providerId="LiveId" clId="{7CD0C341-DB83-47F5-9D36-BB61B9BF0772}" dt="2021-06-18T15:01:52.815" v="2347" actId="20577"/>
        <pc:sldMkLst>
          <pc:docMk/>
          <pc:sldMk cId="1171871458" sldId="257"/>
        </pc:sldMkLst>
        <pc:spChg chg="mod">
          <ac:chgData name="JASON BOCK" userId="96bbd135532818bd" providerId="LiveId" clId="{7CD0C341-DB83-47F5-9D36-BB61B9BF0772}" dt="2021-06-18T15:01:52.815" v="2347" actId="20577"/>
          <ac:spMkLst>
            <pc:docMk/>
            <pc:sldMk cId="1171871458" sldId="257"/>
            <ac:spMk id="3" creationId="{EDC3CAC5-D82C-4212-910D-3A0A44EBA6B0}"/>
          </ac:spMkLst>
        </pc:spChg>
      </pc:sldChg>
      <pc:sldChg chg="modSp mod">
        <pc:chgData name="JASON BOCK" userId="96bbd135532818bd" providerId="LiveId" clId="{7CD0C341-DB83-47F5-9D36-BB61B9BF0772}" dt="2021-06-17T20:11:37.966" v="2319" actId="6549"/>
        <pc:sldMkLst>
          <pc:docMk/>
          <pc:sldMk cId="3372829682" sldId="258"/>
        </pc:sldMkLst>
        <pc:spChg chg="mod">
          <ac:chgData name="JASON BOCK" userId="96bbd135532818bd" providerId="LiveId" clId="{7CD0C341-DB83-47F5-9D36-BB61B9BF0772}" dt="2021-06-17T20:11:37.966" v="2319" actId="6549"/>
          <ac:spMkLst>
            <pc:docMk/>
            <pc:sldMk cId="3372829682" sldId="258"/>
            <ac:spMk id="6" creationId="{29E132E5-7EC1-4996-9538-3D3118E352CF}"/>
          </ac:spMkLst>
        </pc:spChg>
      </pc:sldChg>
      <pc:sldChg chg="modSp mod">
        <pc:chgData name="JASON BOCK" userId="96bbd135532818bd" providerId="LiveId" clId="{7CD0C341-DB83-47F5-9D36-BB61B9BF0772}" dt="2021-06-17T20:12:12.158" v="2322"/>
        <pc:sldMkLst>
          <pc:docMk/>
          <pc:sldMk cId="1694529763" sldId="259"/>
        </pc:sldMkLst>
        <pc:spChg chg="mod">
          <ac:chgData name="JASON BOCK" userId="96bbd135532818bd" providerId="LiveId" clId="{7CD0C341-DB83-47F5-9D36-BB61B9BF0772}" dt="2021-06-11T17:29:35.329" v="57" actId="20577"/>
          <ac:spMkLst>
            <pc:docMk/>
            <pc:sldMk cId="1694529763" sldId="259"/>
            <ac:spMk id="3" creationId="{EDC3CAC5-D82C-4212-910D-3A0A44EBA6B0}"/>
          </ac:spMkLst>
        </pc:spChg>
        <pc:spChg chg="mod">
          <ac:chgData name="JASON BOCK" userId="96bbd135532818bd" providerId="LiveId" clId="{7CD0C341-DB83-47F5-9D36-BB61B9BF0772}" dt="2021-06-17T20:12:12.158" v="2322"/>
          <ac:spMkLst>
            <pc:docMk/>
            <pc:sldMk cId="1694529763" sldId="259"/>
            <ac:spMk id="4" creationId="{8DBBCDCA-2107-4E8B-88C2-5B1AA2C9D02E}"/>
          </ac:spMkLst>
        </pc:spChg>
      </pc:sldChg>
      <pc:sldChg chg="modSp mod modNotesTx">
        <pc:chgData name="JASON BOCK" userId="96bbd135532818bd" providerId="LiveId" clId="{7CD0C341-DB83-47F5-9D36-BB61B9BF0772}" dt="2021-06-17T20:12:19.541" v="2325"/>
        <pc:sldMkLst>
          <pc:docMk/>
          <pc:sldMk cId="3025590924" sldId="299"/>
        </pc:sldMkLst>
        <pc:spChg chg="mod">
          <ac:chgData name="JASON BOCK" userId="96bbd135532818bd" providerId="LiveId" clId="{7CD0C341-DB83-47F5-9D36-BB61B9BF0772}" dt="2021-06-11T20:46:55.878" v="2214"/>
          <ac:spMkLst>
            <pc:docMk/>
            <pc:sldMk cId="3025590924" sldId="299"/>
            <ac:spMk id="2" creationId="{28FDD7BB-29CD-4CFA-B113-158C39859BE8}"/>
          </ac:spMkLst>
        </pc:spChg>
        <pc:spChg chg="mod">
          <ac:chgData name="JASON BOCK" userId="96bbd135532818bd" providerId="LiveId" clId="{7CD0C341-DB83-47F5-9D36-BB61B9BF0772}" dt="2021-06-17T20:12:19.541" v="2325"/>
          <ac:spMkLst>
            <pc:docMk/>
            <pc:sldMk cId="3025590924" sldId="299"/>
            <ac:spMk id="5" creationId="{04B3E84D-B7D6-46FB-BE35-D3CFB2E1E0CD}"/>
          </ac:spMkLst>
        </pc:spChg>
      </pc:sldChg>
      <pc:sldChg chg="del">
        <pc:chgData name="JASON BOCK" userId="96bbd135532818bd" providerId="LiveId" clId="{7CD0C341-DB83-47F5-9D36-BB61B9BF0772}" dt="2021-06-11T17:38:41.168" v="79" actId="47"/>
        <pc:sldMkLst>
          <pc:docMk/>
          <pc:sldMk cId="4294231335" sldId="339"/>
        </pc:sldMkLst>
      </pc:sldChg>
      <pc:sldChg chg="del">
        <pc:chgData name="JASON BOCK" userId="96bbd135532818bd" providerId="LiveId" clId="{7CD0C341-DB83-47F5-9D36-BB61B9BF0772}" dt="2021-06-11T20:27:07.251" v="2014" actId="47"/>
        <pc:sldMkLst>
          <pc:docMk/>
          <pc:sldMk cId="2689825631" sldId="365"/>
        </pc:sldMkLst>
      </pc:sldChg>
      <pc:sldChg chg="setBg modNotesTx">
        <pc:chgData name="JASON BOCK" userId="96bbd135532818bd" providerId="LiveId" clId="{7CD0C341-DB83-47F5-9D36-BB61B9BF0772}" dt="2021-06-11T20:42:17.233" v="2202" actId="33524"/>
        <pc:sldMkLst>
          <pc:docMk/>
          <pc:sldMk cId="1577184847" sldId="366"/>
        </pc:sldMkLst>
      </pc:sldChg>
      <pc:sldChg chg="del">
        <pc:chgData name="JASON BOCK" userId="96bbd135532818bd" providerId="LiveId" clId="{7CD0C341-DB83-47F5-9D36-BB61B9BF0772}" dt="2021-06-11T20:27:07.251" v="2014" actId="47"/>
        <pc:sldMkLst>
          <pc:docMk/>
          <pc:sldMk cId="191684090" sldId="382"/>
        </pc:sldMkLst>
      </pc:sldChg>
      <pc:sldChg chg="del">
        <pc:chgData name="JASON BOCK" userId="96bbd135532818bd" providerId="LiveId" clId="{7CD0C341-DB83-47F5-9D36-BB61B9BF0772}" dt="2021-06-11T20:27:07.251" v="2014" actId="47"/>
        <pc:sldMkLst>
          <pc:docMk/>
          <pc:sldMk cId="3316279445" sldId="383"/>
        </pc:sldMkLst>
      </pc:sldChg>
      <pc:sldChg chg="del">
        <pc:chgData name="JASON BOCK" userId="96bbd135532818bd" providerId="LiveId" clId="{7CD0C341-DB83-47F5-9D36-BB61B9BF0772}" dt="2021-06-11T20:27:07.251" v="2014" actId="47"/>
        <pc:sldMkLst>
          <pc:docMk/>
          <pc:sldMk cId="2452357029" sldId="384"/>
        </pc:sldMkLst>
      </pc:sldChg>
      <pc:sldChg chg="del">
        <pc:chgData name="JASON BOCK" userId="96bbd135532818bd" providerId="LiveId" clId="{7CD0C341-DB83-47F5-9D36-BB61B9BF0772}" dt="2021-06-11T20:27:07.251" v="2014" actId="47"/>
        <pc:sldMkLst>
          <pc:docMk/>
          <pc:sldMk cId="1128462601" sldId="386"/>
        </pc:sldMkLst>
      </pc:sldChg>
      <pc:sldChg chg="del">
        <pc:chgData name="JASON BOCK" userId="96bbd135532818bd" providerId="LiveId" clId="{7CD0C341-DB83-47F5-9D36-BB61B9BF0772}" dt="2021-06-11T20:27:07.251" v="2014" actId="47"/>
        <pc:sldMkLst>
          <pc:docMk/>
          <pc:sldMk cId="2990456390" sldId="387"/>
        </pc:sldMkLst>
      </pc:sldChg>
      <pc:sldChg chg="del">
        <pc:chgData name="JASON BOCK" userId="96bbd135532818bd" providerId="LiveId" clId="{7CD0C341-DB83-47F5-9D36-BB61B9BF0772}" dt="2021-06-11T20:27:07.251" v="2014" actId="47"/>
        <pc:sldMkLst>
          <pc:docMk/>
          <pc:sldMk cId="1805920916" sldId="388"/>
        </pc:sldMkLst>
      </pc:sldChg>
      <pc:sldChg chg="del">
        <pc:chgData name="JASON BOCK" userId="96bbd135532818bd" providerId="LiveId" clId="{7CD0C341-DB83-47F5-9D36-BB61B9BF0772}" dt="2021-06-11T20:27:07.251" v="2014" actId="47"/>
        <pc:sldMkLst>
          <pc:docMk/>
          <pc:sldMk cId="3899008338" sldId="389"/>
        </pc:sldMkLst>
      </pc:sldChg>
      <pc:sldChg chg="del">
        <pc:chgData name="JASON BOCK" userId="96bbd135532818bd" providerId="LiveId" clId="{7CD0C341-DB83-47F5-9D36-BB61B9BF0772}" dt="2021-06-11T20:41:01.503" v="2188" actId="47"/>
        <pc:sldMkLst>
          <pc:docMk/>
          <pc:sldMk cId="1850898818" sldId="391"/>
        </pc:sldMkLst>
      </pc:sldChg>
      <pc:sldChg chg="del">
        <pc:chgData name="JASON BOCK" userId="96bbd135532818bd" providerId="LiveId" clId="{7CD0C341-DB83-47F5-9D36-BB61B9BF0772}" dt="2021-06-11T20:27:07.251" v="2014" actId="47"/>
        <pc:sldMkLst>
          <pc:docMk/>
          <pc:sldMk cId="1636297170" sldId="392"/>
        </pc:sldMkLst>
      </pc:sldChg>
      <pc:sldChg chg="del">
        <pc:chgData name="JASON BOCK" userId="96bbd135532818bd" providerId="LiveId" clId="{7CD0C341-DB83-47F5-9D36-BB61B9BF0772}" dt="2021-06-11T20:27:07.251" v="2014" actId="47"/>
        <pc:sldMkLst>
          <pc:docMk/>
          <pc:sldMk cId="1971013025" sldId="393"/>
        </pc:sldMkLst>
      </pc:sldChg>
      <pc:sldChg chg="setBg modNotesTx">
        <pc:chgData name="JASON BOCK" userId="96bbd135532818bd" providerId="LiveId" clId="{7CD0C341-DB83-47F5-9D36-BB61B9BF0772}" dt="2021-06-11T18:07:31.091" v="620" actId="313"/>
        <pc:sldMkLst>
          <pc:docMk/>
          <pc:sldMk cId="3531103266" sldId="394"/>
        </pc:sldMkLst>
      </pc:sldChg>
      <pc:sldChg chg="del">
        <pc:chgData name="JASON BOCK" userId="96bbd135532818bd" providerId="LiveId" clId="{7CD0C341-DB83-47F5-9D36-BB61B9BF0772}" dt="2021-06-11T20:27:07.251" v="2014" actId="47"/>
        <pc:sldMkLst>
          <pc:docMk/>
          <pc:sldMk cId="3534028915" sldId="395"/>
        </pc:sldMkLst>
      </pc:sldChg>
      <pc:sldChg chg="del">
        <pc:chgData name="JASON BOCK" userId="96bbd135532818bd" providerId="LiveId" clId="{7CD0C341-DB83-47F5-9D36-BB61B9BF0772}" dt="2021-06-11T20:27:07.251" v="2014" actId="47"/>
        <pc:sldMkLst>
          <pc:docMk/>
          <pc:sldMk cId="572944419" sldId="396"/>
        </pc:sldMkLst>
      </pc:sldChg>
      <pc:sldChg chg="modSp mod">
        <pc:chgData name="JASON BOCK" userId="96bbd135532818bd" providerId="LiveId" clId="{7CD0C341-DB83-47F5-9D36-BB61B9BF0772}" dt="2021-06-11T17:29:40.473" v="65" actId="20577"/>
        <pc:sldMkLst>
          <pc:docMk/>
          <pc:sldMk cId="3317302955" sldId="397"/>
        </pc:sldMkLst>
        <pc:spChg chg="mod">
          <ac:chgData name="JASON BOCK" userId="96bbd135532818bd" providerId="LiveId" clId="{7CD0C341-DB83-47F5-9D36-BB61B9BF0772}" dt="2021-06-11T17:29:40.473" v="65" actId="20577"/>
          <ac:spMkLst>
            <pc:docMk/>
            <pc:sldMk cId="3317302955" sldId="397"/>
            <ac:spMk id="2" creationId="{0CB013DA-7E3C-46AC-993B-0278D02C62AB}"/>
          </ac:spMkLst>
        </pc:spChg>
      </pc:sldChg>
      <pc:sldChg chg="delSp new mod setBg modNotesTx">
        <pc:chgData name="JASON BOCK" userId="96bbd135532818bd" providerId="LiveId" clId="{7CD0C341-DB83-47F5-9D36-BB61B9BF0772}" dt="2021-06-11T17:41:22.242" v="200"/>
        <pc:sldMkLst>
          <pc:docMk/>
          <pc:sldMk cId="1025935174" sldId="399"/>
        </pc:sldMkLst>
        <pc:spChg chg="del">
          <ac:chgData name="JASON BOCK" userId="96bbd135532818bd" providerId="LiveId" clId="{7CD0C341-DB83-47F5-9D36-BB61B9BF0772}" dt="2021-06-11T17:40:24.667" v="174" actId="478"/>
          <ac:spMkLst>
            <pc:docMk/>
            <pc:sldMk cId="1025935174" sldId="399"/>
            <ac:spMk id="2" creationId="{A4CF37DA-6BE4-44D0-B0AD-ABCCCA791F25}"/>
          </ac:spMkLst>
        </pc:spChg>
        <pc:spChg chg="del">
          <ac:chgData name="JASON BOCK" userId="96bbd135532818bd" providerId="LiveId" clId="{7CD0C341-DB83-47F5-9D36-BB61B9BF0772}" dt="2021-06-11T17:40:24.667" v="174" actId="478"/>
          <ac:spMkLst>
            <pc:docMk/>
            <pc:sldMk cId="1025935174" sldId="399"/>
            <ac:spMk id="3" creationId="{5A92BF6B-0F53-4E6C-A636-F6AF55EC25F3}"/>
          </ac:spMkLst>
        </pc:spChg>
      </pc:sldChg>
      <pc:sldChg chg="modSp add mod modNotesTx">
        <pc:chgData name="JASON BOCK" userId="96bbd135532818bd" providerId="LiveId" clId="{7CD0C341-DB83-47F5-9D36-BB61B9BF0772}" dt="2021-06-11T17:43:37.582" v="210"/>
        <pc:sldMkLst>
          <pc:docMk/>
          <pc:sldMk cId="724046486" sldId="400"/>
        </pc:sldMkLst>
        <pc:spChg chg="mod">
          <ac:chgData name="JASON BOCK" userId="96bbd135532818bd" providerId="LiveId" clId="{7CD0C341-DB83-47F5-9D36-BB61B9BF0772}" dt="2021-06-11T17:43:32.195" v="209" actId="1076"/>
          <ac:spMkLst>
            <pc:docMk/>
            <pc:sldMk cId="724046486" sldId="400"/>
            <ac:spMk id="5" creationId="{E090012D-2950-493B-AF3F-AA8E53E7CF60}"/>
          </ac:spMkLst>
        </pc:spChg>
      </pc:sldChg>
      <pc:sldChg chg="add setBg modNotesTx">
        <pc:chgData name="JASON BOCK" userId="96bbd135532818bd" providerId="LiveId" clId="{7CD0C341-DB83-47F5-9D36-BB61B9BF0772}" dt="2021-06-11T17:46:09.169" v="224"/>
        <pc:sldMkLst>
          <pc:docMk/>
          <pc:sldMk cId="1858385054" sldId="401"/>
        </pc:sldMkLst>
      </pc:sldChg>
      <pc:sldChg chg="addSp delSp modSp new mod delAnim modAnim modNotesTx">
        <pc:chgData name="JASON BOCK" userId="96bbd135532818bd" providerId="LiveId" clId="{7CD0C341-DB83-47F5-9D36-BB61B9BF0772}" dt="2021-06-11T18:58:35.308" v="1018" actId="1076"/>
        <pc:sldMkLst>
          <pc:docMk/>
          <pc:sldMk cId="4131276508" sldId="402"/>
        </pc:sldMkLst>
        <pc:spChg chg="del">
          <ac:chgData name="JASON BOCK" userId="96bbd135532818bd" providerId="LiveId" clId="{7CD0C341-DB83-47F5-9D36-BB61B9BF0772}" dt="2021-06-11T17:48:50.275" v="226" actId="478"/>
          <ac:spMkLst>
            <pc:docMk/>
            <pc:sldMk cId="4131276508" sldId="402"/>
            <ac:spMk id="2" creationId="{FA4F2FE0-41FD-4F41-9E4B-9092CE5EFE1B}"/>
          </ac:spMkLst>
        </pc:spChg>
        <pc:spChg chg="del">
          <ac:chgData name="JASON BOCK" userId="96bbd135532818bd" providerId="LiveId" clId="{7CD0C341-DB83-47F5-9D36-BB61B9BF0772}" dt="2021-06-11T17:48:50.275" v="226" actId="478"/>
          <ac:spMkLst>
            <pc:docMk/>
            <pc:sldMk cId="4131276508" sldId="402"/>
            <ac:spMk id="3" creationId="{76471AFA-20CD-49AD-BFAE-FF24159FB76B}"/>
          </ac:spMkLst>
        </pc:spChg>
        <pc:spChg chg="add mod">
          <ac:chgData name="JASON BOCK" userId="96bbd135532818bd" providerId="LiveId" clId="{7CD0C341-DB83-47F5-9D36-BB61B9BF0772}" dt="2021-06-11T18:58:35.308" v="1018" actId="1076"/>
          <ac:spMkLst>
            <pc:docMk/>
            <pc:sldMk cId="4131276508" sldId="402"/>
            <ac:spMk id="4" creationId="{02402CE5-B8FB-4FB7-A2FC-8BEF7D0C846B}"/>
          </ac:spMkLst>
        </pc:spChg>
        <pc:spChg chg="add del mod">
          <ac:chgData name="JASON BOCK" userId="96bbd135532818bd" providerId="LiveId" clId="{7CD0C341-DB83-47F5-9D36-BB61B9BF0772}" dt="2021-06-11T17:49:44.257" v="234" actId="478"/>
          <ac:spMkLst>
            <pc:docMk/>
            <pc:sldMk cId="4131276508" sldId="402"/>
            <ac:spMk id="6" creationId="{AA7757DA-CF7D-4FE5-96A2-80A0EF7209CD}"/>
          </ac:spMkLst>
        </pc:spChg>
        <pc:spChg chg="add del mod">
          <ac:chgData name="JASON BOCK" userId="96bbd135532818bd" providerId="LiveId" clId="{7CD0C341-DB83-47F5-9D36-BB61B9BF0772}" dt="2021-06-11T17:49:44.257" v="234" actId="478"/>
          <ac:spMkLst>
            <pc:docMk/>
            <pc:sldMk cId="4131276508" sldId="402"/>
            <ac:spMk id="7" creationId="{CA9312C3-DC22-40AF-81F8-AF6E965B5938}"/>
          </ac:spMkLst>
        </pc:spChg>
        <pc:spChg chg="add mod">
          <ac:chgData name="JASON BOCK" userId="96bbd135532818bd" providerId="LiveId" clId="{7CD0C341-DB83-47F5-9D36-BB61B9BF0772}" dt="2021-06-11T18:58:14.419" v="1016" actId="1076"/>
          <ac:spMkLst>
            <pc:docMk/>
            <pc:sldMk cId="4131276508" sldId="402"/>
            <ac:spMk id="9" creationId="{BA7539B9-6D68-4651-AA5C-C79ACDC8DA9E}"/>
          </ac:spMkLst>
        </pc:spChg>
        <pc:picChg chg="add mod">
          <ac:chgData name="JASON BOCK" userId="96bbd135532818bd" providerId="LiveId" clId="{7CD0C341-DB83-47F5-9D36-BB61B9BF0772}" dt="2021-06-11T18:58:18.139" v="1017" actId="1076"/>
          <ac:picMkLst>
            <pc:docMk/>
            <pc:sldMk cId="4131276508" sldId="402"/>
            <ac:picMk id="5" creationId="{B0A955B3-3DD0-47F2-B911-A7EA2A3E7F1E}"/>
          </ac:picMkLst>
        </pc:picChg>
        <pc:cxnChg chg="add del mod">
          <ac:chgData name="JASON BOCK" userId="96bbd135532818bd" providerId="LiveId" clId="{7CD0C341-DB83-47F5-9D36-BB61B9BF0772}" dt="2021-06-11T17:49:44.257" v="234" actId="478"/>
          <ac:cxnSpMkLst>
            <pc:docMk/>
            <pc:sldMk cId="4131276508" sldId="402"/>
            <ac:cxnSpMk id="8" creationId="{31BC4BAE-9408-4EAE-A01E-F92170DD5D5C}"/>
          </ac:cxnSpMkLst>
        </pc:cxnChg>
      </pc:sldChg>
      <pc:sldChg chg="addSp delSp modSp new mod modAnim modNotesTx">
        <pc:chgData name="JASON BOCK" userId="96bbd135532818bd" providerId="LiveId" clId="{7CD0C341-DB83-47F5-9D36-BB61B9BF0772}" dt="2021-06-11T18:58:40.622" v="1019" actId="692"/>
        <pc:sldMkLst>
          <pc:docMk/>
          <pc:sldMk cId="3616853569" sldId="403"/>
        </pc:sldMkLst>
        <pc:spChg chg="del">
          <ac:chgData name="JASON BOCK" userId="96bbd135532818bd" providerId="LiveId" clId="{7CD0C341-DB83-47F5-9D36-BB61B9BF0772}" dt="2021-06-11T17:53:52.171" v="264" actId="478"/>
          <ac:spMkLst>
            <pc:docMk/>
            <pc:sldMk cId="3616853569" sldId="403"/>
            <ac:spMk id="2" creationId="{8615555C-6974-4528-B4FB-6300CCF12FE7}"/>
          </ac:spMkLst>
        </pc:spChg>
        <pc:spChg chg="del">
          <ac:chgData name="JASON BOCK" userId="96bbd135532818bd" providerId="LiveId" clId="{7CD0C341-DB83-47F5-9D36-BB61B9BF0772}" dt="2021-06-11T17:53:52.171" v="264" actId="478"/>
          <ac:spMkLst>
            <pc:docMk/>
            <pc:sldMk cId="3616853569" sldId="403"/>
            <ac:spMk id="3" creationId="{2B0937ED-D5B0-47E9-AB36-D3744A801427}"/>
          </ac:spMkLst>
        </pc:spChg>
        <pc:spChg chg="add mod">
          <ac:chgData name="JASON BOCK" userId="96bbd135532818bd" providerId="LiveId" clId="{7CD0C341-DB83-47F5-9D36-BB61B9BF0772}" dt="2021-06-11T18:58:40.622" v="1019" actId="692"/>
          <ac:spMkLst>
            <pc:docMk/>
            <pc:sldMk cId="3616853569" sldId="403"/>
            <ac:spMk id="4" creationId="{25A97F4F-4C5E-4203-A744-6CEA05D76A84}"/>
          </ac:spMkLst>
        </pc:spChg>
        <pc:spChg chg="add mod">
          <ac:chgData name="JASON BOCK" userId="96bbd135532818bd" providerId="LiveId" clId="{7CD0C341-DB83-47F5-9D36-BB61B9BF0772}" dt="2021-06-11T17:54:05.056" v="268" actId="1076"/>
          <ac:spMkLst>
            <pc:docMk/>
            <pc:sldMk cId="3616853569" sldId="403"/>
            <ac:spMk id="5" creationId="{57BC8750-F1D5-4E7B-880A-990259058279}"/>
          </ac:spMkLst>
        </pc:spChg>
        <pc:picChg chg="add mod">
          <ac:chgData name="JASON BOCK" userId="96bbd135532818bd" providerId="LiveId" clId="{7CD0C341-DB83-47F5-9D36-BB61B9BF0772}" dt="2021-06-11T17:54:00.800" v="267" actId="1076"/>
          <ac:picMkLst>
            <pc:docMk/>
            <pc:sldMk cId="3616853569" sldId="403"/>
            <ac:picMk id="6" creationId="{9BC8597F-445F-46C1-A911-D04BCDEB1F62}"/>
          </ac:picMkLst>
        </pc:picChg>
      </pc:sldChg>
      <pc:sldChg chg="delSp new mod setBg modNotesTx">
        <pc:chgData name="JASON BOCK" userId="96bbd135532818bd" providerId="LiveId" clId="{7CD0C341-DB83-47F5-9D36-BB61B9BF0772}" dt="2021-06-11T18:03:15.571" v="290" actId="6549"/>
        <pc:sldMkLst>
          <pc:docMk/>
          <pc:sldMk cId="2709084983" sldId="404"/>
        </pc:sldMkLst>
        <pc:spChg chg="del">
          <ac:chgData name="JASON BOCK" userId="96bbd135532818bd" providerId="LiveId" clId="{7CD0C341-DB83-47F5-9D36-BB61B9BF0772}" dt="2021-06-11T18:02:47.362" v="279" actId="478"/>
          <ac:spMkLst>
            <pc:docMk/>
            <pc:sldMk cId="2709084983" sldId="404"/>
            <ac:spMk id="2" creationId="{0D6E1ADB-A143-452F-9F47-30C255C2ED4C}"/>
          </ac:spMkLst>
        </pc:spChg>
        <pc:spChg chg="del">
          <ac:chgData name="JASON BOCK" userId="96bbd135532818bd" providerId="LiveId" clId="{7CD0C341-DB83-47F5-9D36-BB61B9BF0772}" dt="2021-06-11T18:02:47.362" v="279" actId="478"/>
          <ac:spMkLst>
            <pc:docMk/>
            <pc:sldMk cId="2709084983" sldId="404"/>
            <ac:spMk id="3" creationId="{883F6DAB-1D57-4EEC-ADAC-E635E2C5F6F5}"/>
          </ac:spMkLst>
        </pc:spChg>
      </pc:sldChg>
      <pc:sldChg chg="delSp new mod setBg modNotesTx">
        <pc:chgData name="JASON BOCK" userId="96bbd135532818bd" providerId="LiveId" clId="{7CD0C341-DB83-47F5-9D36-BB61B9BF0772}" dt="2021-06-11T18:06:19.132" v="477"/>
        <pc:sldMkLst>
          <pc:docMk/>
          <pc:sldMk cId="3701287482" sldId="405"/>
        </pc:sldMkLst>
        <pc:spChg chg="del">
          <ac:chgData name="JASON BOCK" userId="96bbd135532818bd" providerId="LiveId" clId="{7CD0C341-DB83-47F5-9D36-BB61B9BF0772}" dt="2021-06-11T18:05:18.042" v="292" actId="478"/>
          <ac:spMkLst>
            <pc:docMk/>
            <pc:sldMk cId="3701287482" sldId="405"/>
            <ac:spMk id="2" creationId="{4FD14FD1-F2FA-4448-99CB-6B53E3F3D106}"/>
          </ac:spMkLst>
        </pc:spChg>
        <pc:spChg chg="del">
          <ac:chgData name="JASON BOCK" userId="96bbd135532818bd" providerId="LiveId" clId="{7CD0C341-DB83-47F5-9D36-BB61B9BF0772}" dt="2021-06-11T18:05:18.042" v="292" actId="478"/>
          <ac:spMkLst>
            <pc:docMk/>
            <pc:sldMk cId="3701287482" sldId="405"/>
            <ac:spMk id="3" creationId="{690D441A-8D15-4127-B678-BE6EAA3335D7}"/>
          </ac:spMkLst>
        </pc:spChg>
      </pc:sldChg>
      <pc:sldChg chg="addSp delSp modSp new mod modNotesTx">
        <pc:chgData name="JASON BOCK" userId="96bbd135532818bd" providerId="LiveId" clId="{7CD0C341-DB83-47F5-9D36-BB61B9BF0772}" dt="2021-06-11T18:09:35.319" v="687"/>
        <pc:sldMkLst>
          <pc:docMk/>
          <pc:sldMk cId="4057781375" sldId="406"/>
        </pc:sldMkLst>
        <pc:spChg chg="del">
          <ac:chgData name="JASON BOCK" userId="96bbd135532818bd" providerId="LiveId" clId="{7CD0C341-DB83-47F5-9D36-BB61B9BF0772}" dt="2021-06-11T18:08:19.957" v="622" actId="478"/>
          <ac:spMkLst>
            <pc:docMk/>
            <pc:sldMk cId="4057781375" sldId="406"/>
            <ac:spMk id="2" creationId="{B5615016-B29C-4819-B821-EE12DCABC42C}"/>
          </ac:spMkLst>
        </pc:spChg>
        <pc:spChg chg="del">
          <ac:chgData name="JASON BOCK" userId="96bbd135532818bd" providerId="LiveId" clId="{7CD0C341-DB83-47F5-9D36-BB61B9BF0772}" dt="2021-06-11T18:08:19.957" v="622" actId="478"/>
          <ac:spMkLst>
            <pc:docMk/>
            <pc:sldMk cId="4057781375" sldId="406"/>
            <ac:spMk id="3" creationId="{5AA54142-02F8-4BD5-BBBC-DC6DCB026C73}"/>
          </ac:spMkLst>
        </pc:spChg>
        <pc:spChg chg="add del">
          <ac:chgData name="JASON BOCK" userId="96bbd135532818bd" providerId="LiveId" clId="{7CD0C341-DB83-47F5-9D36-BB61B9BF0772}" dt="2021-06-11T18:08:48.587" v="631" actId="22"/>
          <ac:spMkLst>
            <pc:docMk/>
            <pc:sldMk cId="4057781375" sldId="406"/>
            <ac:spMk id="7" creationId="{595EE0BD-3F46-4452-8CD4-73F922C33EB4}"/>
          </ac:spMkLst>
        </pc:spChg>
        <pc:picChg chg="add mod">
          <ac:chgData name="JASON BOCK" userId="96bbd135532818bd" providerId="LiveId" clId="{7CD0C341-DB83-47F5-9D36-BB61B9BF0772}" dt="2021-06-11T18:08:43.832" v="629" actId="1076"/>
          <ac:picMkLst>
            <pc:docMk/>
            <pc:sldMk cId="4057781375" sldId="406"/>
            <ac:picMk id="4" creationId="{630E11A5-D5A6-450D-B9C9-1842BBCCD5D3}"/>
          </ac:picMkLst>
        </pc:picChg>
        <pc:picChg chg="add mod">
          <ac:chgData name="JASON BOCK" userId="96bbd135532818bd" providerId="LiveId" clId="{7CD0C341-DB83-47F5-9D36-BB61B9BF0772}" dt="2021-06-11T18:08:43.832" v="629" actId="1076"/>
          <ac:picMkLst>
            <pc:docMk/>
            <pc:sldMk cId="4057781375" sldId="406"/>
            <ac:picMk id="5" creationId="{DB2C7443-F864-41CF-9E9E-1C69F0EA181F}"/>
          </ac:picMkLst>
        </pc:picChg>
      </pc:sldChg>
      <pc:sldChg chg="addSp delSp modSp new mod modAnim modNotesTx">
        <pc:chgData name="JASON BOCK" userId="96bbd135532818bd" providerId="LiveId" clId="{7CD0C341-DB83-47F5-9D36-BB61B9BF0772}" dt="2021-06-11T18:13:06.074" v="761" actId="20577"/>
        <pc:sldMkLst>
          <pc:docMk/>
          <pc:sldMk cId="1950904602" sldId="407"/>
        </pc:sldMkLst>
        <pc:spChg chg="del">
          <ac:chgData name="JASON BOCK" userId="96bbd135532818bd" providerId="LiveId" clId="{7CD0C341-DB83-47F5-9D36-BB61B9BF0772}" dt="2021-06-11T18:12:25.641" v="689" actId="478"/>
          <ac:spMkLst>
            <pc:docMk/>
            <pc:sldMk cId="1950904602" sldId="407"/>
            <ac:spMk id="2" creationId="{35407695-7A4B-4675-8270-2243C4B1807F}"/>
          </ac:spMkLst>
        </pc:spChg>
        <pc:spChg chg="del">
          <ac:chgData name="JASON BOCK" userId="96bbd135532818bd" providerId="LiveId" clId="{7CD0C341-DB83-47F5-9D36-BB61B9BF0772}" dt="2021-06-11T18:12:25.641" v="689" actId="478"/>
          <ac:spMkLst>
            <pc:docMk/>
            <pc:sldMk cId="1950904602" sldId="407"/>
            <ac:spMk id="3" creationId="{2EA6BE71-5B1B-437D-B3A9-248946980E8A}"/>
          </ac:spMkLst>
        </pc:spChg>
        <pc:picChg chg="add mod">
          <ac:chgData name="JASON BOCK" userId="96bbd135532818bd" providerId="LiveId" clId="{7CD0C341-DB83-47F5-9D36-BB61B9BF0772}" dt="2021-06-11T18:12:38.101" v="692" actId="1076"/>
          <ac:picMkLst>
            <pc:docMk/>
            <pc:sldMk cId="1950904602" sldId="407"/>
            <ac:picMk id="4" creationId="{8FD05485-80C3-416A-B661-6B29C9EF36B9}"/>
          </ac:picMkLst>
        </pc:picChg>
        <pc:picChg chg="add mod">
          <ac:chgData name="JASON BOCK" userId="96bbd135532818bd" providerId="LiveId" clId="{7CD0C341-DB83-47F5-9D36-BB61B9BF0772}" dt="2021-06-11T18:12:38.101" v="692" actId="1076"/>
          <ac:picMkLst>
            <pc:docMk/>
            <pc:sldMk cId="1950904602" sldId="407"/>
            <ac:picMk id="5" creationId="{066EC367-31C8-4213-8ED0-65D169E076FB}"/>
          </ac:picMkLst>
        </pc:picChg>
      </pc:sldChg>
      <pc:sldChg chg="delSp new mod setBg modNotesTx">
        <pc:chgData name="JASON BOCK" userId="96bbd135532818bd" providerId="LiveId" clId="{7CD0C341-DB83-47F5-9D36-BB61B9BF0772}" dt="2021-06-11T18:54:38.986" v="997"/>
        <pc:sldMkLst>
          <pc:docMk/>
          <pc:sldMk cId="2911580186" sldId="408"/>
        </pc:sldMkLst>
        <pc:spChg chg="del">
          <ac:chgData name="JASON BOCK" userId="96bbd135532818bd" providerId="LiveId" clId="{7CD0C341-DB83-47F5-9D36-BB61B9BF0772}" dt="2021-06-11T18:53:29.172" v="763" actId="478"/>
          <ac:spMkLst>
            <pc:docMk/>
            <pc:sldMk cId="2911580186" sldId="408"/>
            <ac:spMk id="2" creationId="{9F1A8C85-CB60-4136-9359-11E6DC620DC6}"/>
          </ac:spMkLst>
        </pc:spChg>
        <pc:spChg chg="del">
          <ac:chgData name="JASON BOCK" userId="96bbd135532818bd" providerId="LiveId" clId="{7CD0C341-DB83-47F5-9D36-BB61B9BF0772}" dt="2021-06-11T18:53:29.172" v="763" actId="478"/>
          <ac:spMkLst>
            <pc:docMk/>
            <pc:sldMk cId="2911580186" sldId="408"/>
            <ac:spMk id="3" creationId="{68848D3B-EDDF-437A-B058-0320B149E71B}"/>
          </ac:spMkLst>
        </pc:spChg>
      </pc:sldChg>
      <pc:sldChg chg="addSp delSp modSp new mod modAnim modNotesTx">
        <pc:chgData name="JASON BOCK" userId="96bbd135532818bd" providerId="LiveId" clId="{7CD0C341-DB83-47F5-9D36-BB61B9BF0772}" dt="2021-06-11T18:58:49.135" v="1020" actId="692"/>
        <pc:sldMkLst>
          <pc:docMk/>
          <pc:sldMk cId="1546354873" sldId="409"/>
        </pc:sldMkLst>
        <pc:spChg chg="del">
          <ac:chgData name="JASON BOCK" userId="96bbd135532818bd" providerId="LiveId" clId="{7CD0C341-DB83-47F5-9D36-BB61B9BF0772}" dt="2021-06-11T18:56:39.572" v="999" actId="478"/>
          <ac:spMkLst>
            <pc:docMk/>
            <pc:sldMk cId="1546354873" sldId="409"/>
            <ac:spMk id="2" creationId="{66957634-DCF3-4CBC-9D3F-6A16FA9D8F87}"/>
          </ac:spMkLst>
        </pc:spChg>
        <pc:spChg chg="del">
          <ac:chgData name="JASON BOCK" userId="96bbd135532818bd" providerId="LiveId" clId="{7CD0C341-DB83-47F5-9D36-BB61B9BF0772}" dt="2021-06-11T18:56:39.572" v="999" actId="478"/>
          <ac:spMkLst>
            <pc:docMk/>
            <pc:sldMk cId="1546354873" sldId="409"/>
            <ac:spMk id="3" creationId="{3B6953A6-6536-4606-9E71-9A05B6BD1F20}"/>
          </ac:spMkLst>
        </pc:spChg>
        <pc:spChg chg="add mod">
          <ac:chgData name="JASON BOCK" userId="96bbd135532818bd" providerId="LiveId" clId="{7CD0C341-DB83-47F5-9D36-BB61B9BF0772}" dt="2021-06-11T18:58:49.135" v="1020" actId="692"/>
          <ac:spMkLst>
            <pc:docMk/>
            <pc:sldMk cId="1546354873" sldId="409"/>
            <ac:spMk id="4" creationId="{E0156548-809F-4BDF-A388-A106053B9F28}"/>
          </ac:spMkLst>
        </pc:spChg>
        <pc:spChg chg="add mod">
          <ac:chgData name="JASON BOCK" userId="96bbd135532818bd" providerId="LiveId" clId="{7CD0C341-DB83-47F5-9D36-BB61B9BF0772}" dt="2021-06-11T18:58:49.135" v="1020" actId="692"/>
          <ac:spMkLst>
            <pc:docMk/>
            <pc:sldMk cId="1546354873" sldId="409"/>
            <ac:spMk id="5" creationId="{B0E92E11-348E-4CD5-A455-F112E3DCC2AB}"/>
          </ac:spMkLst>
        </pc:spChg>
        <pc:cxnChg chg="add mod">
          <ac:chgData name="JASON BOCK" userId="96bbd135532818bd" providerId="LiveId" clId="{7CD0C341-DB83-47F5-9D36-BB61B9BF0772}" dt="2021-06-11T18:57:30.822" v="1012" actId="1076"/>
          <ac:cxnSpMkLst>
            <pc:docMk/>
            <pc:sldMk cId="1546354873" sldId="409"/>
            <ac:cxnSpMk id="6" creationId="{1BAEF757-22C1-40F7-A522-D3B5A6ED9E62}"/>
          </ac:cxnSpMkLst>
        </pc:cxnChg>
      </pc:sldChg>
      <pc:sldChg chg="addSp delSp modSp new mod modAnim modNotesTx">
        <pc:chgData name="JASON BOCK" userId="96bbd135532818bd" providerId="LiveId" clId="{7CD0C341-DB83-47F5-9D36-BB61B9BF0772}" dt="2021-06-11T19:26:15.305" v="1071" actId="20577"/>
        <pc:sldMkLst>
          <pc:docMk/>
          <pc:sldMk cId="3043757034" sldId="410"/>
        </pc:sldMkLst>
        <pc:spChg chg="del">
          <ac:chgData name="JASON BOCK" userId="96bbd135532818bd" providerId="LiveId" clId="{7CD0C341-DB83-47F5-9D36-BB61B9BF0772}" dt="2021-06-11T18:58:56.391" v="1022" actId="478"/>
          <ac:spMkLst>
            <pc:docMk/>
            <pc:sldMk cId="3043757034" sldId="410"/>
            <ac:spMk id="2" creationId="{FED54DAF-449F-4A64-93B1-9D6591BE3AFA}"/>
          </ac:spMkLst>
        </pc:spChg>
        <pc:spChg chg="del">
          <ac:chgData name="JASON BOCK" userId="96bbd135532818bd" providerId="LiveId" clId="{7CD0C341-DB83-47F5-9D36-BB61B9BF0772}" dt="2021-06-11T18:58:56.391" v="1022" actId="478"/>
          <ac:spMkLst>
            <pc:docMk/>
            <pc:sldMk cId="3043757034" sldId="410"/>
            <ac:spMk id="3" creationId="{860A0C15-D013-42CB-979F-15ACD5423B94}"/>
          </ac:spMkLst>
        </pc:spChg>
        <pc:spChg chg="add mod">
          <ac:chgData name="JASON BOCK" userId="96bbd135532818bd" providerId="LiveId" clId="{7CD0C341-DB83-47F5-9D36-BB61B9BF0772}" dt="2021-06-11T19:00:11.056" v="1040" actId="692"/>
          <ac:spMkLst>
            <pc:docMk/>
            <pc:sldMk cId="3043757034" sldId="410"/>
            <ac:spMk id="4" creationId="{E1406F6E-25C8-4EB0-A1B5-08FF62AC8331}"/>
          </ac:spMkLst>
        </pc:spChg>
        <pc:spChg chg="add mod">
          <ac:chgData name="JASON BOCK" userId="96bbd135532818bd" providerId="LiveId" clId="{7CD0C341-DB83-47F5-9D36-BB61B9BF0772}" dt="2021-06-11T19:00:11.056" v="1040" actId="692"/>
          <ac:spMkLst>
            <pc:docMk/>
            <pc:sldMk cId="3043757034" sldId="410"/>
            <ac:spMk id="5" creationId="{23806CF8-4A78-4F6B-AF70-DC89350C829D}"/>
          </ac:spMkLst>
        </pc:spChg>
        <pc:cxnChg chg="add mod">
          <ac:chgData name="JASON BOCK" userId="96bbd135532818bd" providerId="LiveId" clId="{7CD0C341-DB83-47F5-9D36-BB61B9BF0772}" dt="2021-06-11T18:59:58.568" v="1038" actId="14100"/>
          <ac:cxnSpMkLst>
            <pc:docMk/>
            <pc:sldMk cId="3043757034" sldId="410"/>
            <ac:cxnSpMk id="6" creationId="{3E000A56-7C75-4768-B8E1-6B3D17E7F0A0}"/>
          </ac:cxnSpMkLst>
        </pc:cxnChg>
      </pc:sldChg>
      <pc:sldChg chg="addSp delSp modSp new mod setBg modNotesTx">
        <pc:chgData name="JASON BOCK" userId="96bbd135532818bd" providerId="LiveId" clId="{7CD0C341-DB83-47F5-9D36-BB61B9BF0772}" dt="2021-06-11T19:38:27.014" v="1124" actId="6549"/>
        <pc:sldMkLst>
          <pc:docMk/>
          <pc:sldMk cId="968458029" sldId="411"/>
        </pc:sldMkLst>
        <pc:spChg chg="del">
          <ac:chgData name="JASON BOCK" userId="96bbd135532818bd" providerId="LiveId" clId="{7CD0C341-DB83-47F5-9D36-BB61B9BF0772}" dt="2021-06-11T19:36:01.695" v="1073" actId="478"/>
          <ac:spMkLst>
            <pc:docMk/>
            <pc:sldMk cId="968458029" sldId="411"/>
            <ac:spMk id="2" creationId="{05FB7BEB-920B-4CB0-B83C-F29E89C0755C}"/>
          </ac:spMkLst>
        </pc:spChg>
        <pc:spChg chg="del">
          <ac:chgData name="JASON BOCK" userId="96bbd135532818bd" providerId="LiveId" clId="{7CD0C341-DB83-47F5-9D36-BB61B9BF0772}" dt="2021-06-11T19:36:01.695" v="1073" actId="478"/>
          <ac:spMkLst>
            <pc:docMk/>
            <pc:sldMk cId="968458029" sldId="411"/>
            <ac:spMk id="3" creationId="{8B91BB71-B47E-45F9-B28F-613A71357E01}"/>
          </ac:spMkLst>
        </pc:spChg>
        <pc:spChg chg="add mod">
          <ac:chgData name="JASON BOCK" userId="96bbd135532818bd" providerId="LiveId" clId="{7CD0C341-DB83-47F5-9D36-BB61B9BF0772}" dt="2021-06-11T19:38:02.049" v="1120" actId="14100"/>
          <ac:spMkLst>
            <pc:docMk/>
            <pc:sldMk cId="968458029" sldId="411"/>
            <ac:spMk id="4" creationId="{B880D684-5726-43C7-802E-F65E3A6C4880}"/>
          </ac:spMkLst>
        </pc:spChg>
      </pc:sldChg>
      <pc:sldChg chg="addSp delSp modSp new mod modNotesTx">
        <pc:chgData name="JASON BOCK" userId="96bbd135532818bd" providerId="LiveId" clId="{7CD0C341-DB83-47F5-9D36-BB61B9BF0772}" dt="2021-06-11T19:41:00.432" v="1223" actId="20577"/>
        <pc:sldMkLst>
          <pc:docMk/>
          <pc:sldMk cId="1445919791" sldId="412"/>
        </pc:sldMkLst>
        <pc:spChg chg="del">
          <ac:chgData name="JASON BOCK" userId="96bbd135532818bd" providerId="LiveId" clId="{7CD0C341-DB83-47F5-9D36-BB61B9BF0772}" dt="2021-06-11T19:39:17.812" v="1126" actId="478"/>
          <ac:spMkLst>
            <pc:docMk/>
            <pc:sldMk cId="1445919791" sldId="412"/>
            <ac:spMk id="2" creationId="{8B426C63-554B-48C0-A72F-A7A1A6A7A818}"/>
          </ac:spMkLst>
        </pc:spChg>
        <pc:spChg chg="del">
          <ac:chgData name="JASON BOCK" userId="96bbd135532818bd" providerId="LiveId" clId="{7CD0C341-DB83-47F5-9D36-BB61B9BF0772}" dt="2021-06-11T19:39:17.812" v="1126" actId="478"/>
          <ac:spMkLst>
            <pc:docMk/>
            <pc:sldMk cId="1445919791" sldId="412"/>
            <ac:spMk id="3" creationId="{B78CEA91-2FC0-4E6A-819B-81B9FE1BC86A}"/>
          </ac:spMkLst>
        </pc:spChg>
        <pc:spChg chg="add mod">
          <ac:chgData name="JASON BOCK" userId="96bbd135532818bd" providerId="LiveId" clId="{7CD0C341-DB83-47F5-9D36-BB61B9BF0772}" dt="2021-06-11T19:40:25.657" v="1137" actId="1076"/>
          <ac:spMkLst>
            <pc:docMk/>
            <pc:sldMk cId="1445919791" sldId="412"/>
            <ac:spMk id="4" creationId="{CE9219BE-7834-424B-BD84-E5BCFE38730F}"/>
          </ac:spMkLst>
        </pc:spChg>
        <pc:spChg chg="add mod">
          <ac:chgData name="JASON BOCK" userId="96bbd135532818bd" providerId="LiveId" clId="{7CD0C341-DB83-47F5-9D36-BB61B9BF0772}" dt="2021-06-11T19:40:25.657" v="1137" actId="1076"/>
          <ac:spMkLst>
            <pc:docMk/>
            <pc:sldMk cId="1445919791" sldId="412"/>
            <ac:spMk id="5" creationId="{9AFCF4E4-252C-4F23-A647-1C83B9BE3413}"/>
          </ac:spMkLst>
        </pc:spChg>
        <pc:spChg chg="add mod">
          <ac:chgData name="JASON BOCK" userId="96bbd135532818bd" providerId="LiveId" clId="{7CD0C341-DB83-47F5-9D36-BB61B9BF0772}" dt="2021-06-11T19:40:25.657" v="1137" actId="1076"/>
          <ac:spMkLst>
            <pc:docMk/>
            <pc:sldMk cId="1445919791" sldId="412"/>
            <ac:spMk id="6" creationId="{13C7E08A-4536-4B8B-A1AD-E3391B79FB92}"/>
          </ac:spMkLst>
        </pc:spChg>
        <pc:spChg chg="add mod">
          <ac:chgData name="JASON BOCK" userId="96bbd135532818bd" providerId="LiveId" clId="{7CD0C341-DB83-47F5-9D36-BB61B9BF0772}" dt="2021-06-11T19:40:25.657" v="1137" actId="1076"/>
          <ac:spMkLst>
            <pc:docMk/>
            <pc:sldMk cId="1445919791" sldId="412"/>
            <ac:spMk id="7" creationId="{05749C8E-84AA-45DF-9743-36F13A44BD21}"/>
          </ac:spMkLst>
        </pc:spChg>
        <pc:picChg chg="add mod">
          <ac:chgData name="JASON BOCK" userId="96bbd135532818bd" providerId="LiveId" clId="{7CD0C341-DB83-47F5-9D36-BB61B9BF0772}" dt="2021-06-11T19:40:25.657" v="1137" actId="1076"/>
          <ac:picMkLst>
            <pc:docMk/>
            <pc:sldMk cId="1445919791" sldId="412"/>
            <ac:picMk id="12" creationId="{FB6E9BF2-83BE-4983-A42F-F107C0FFA300}"/>
          </ac:picMkLst>
        </pc:picChg>
        <pc:cxnChg chg="add mod">
          <ac:chgData name="JASON BOCK" userId="96bbd135532818bd" providerId="LiveId" clId="{7CD0C341-DB83-47F5-9D36-BB61B9BF0772}" dt="2021-06-11T19:40:25.657" v="1137" actId="1076"/>
          <ac:cxnSpMkLst>
            <pc:docMk/>
            <pc:sldMk cId="1445919791" sldId="412"/>
            <ac:cxnSpMk id="8" creationId="{B90FB123-E0B4-44C2-86B9-500E7467A585}"/>
          </ac:cxnSpMkLst>
        </pc:cxnChg>
        <pc:cxnChg chg="add mod">
          <ac:chgData name="JASON BOCK" userId="96bbd135532818bd" providerId="LiveId" clId="{7CD0C341-DB83-47F5-9D36-BB61B9BF0772}" dt="2021-06-11T19:40:25.657" v="1137" actId="1076"/>
          <ac:cxnSpMkLst>
            <pc:docMk/>
            <pc:sldMk cId="1445919791" sldId="412"/>
            <ac:cxnSpMk id="9" creationId="{C303A2D5-4CB2-4BAC-968A-40075C29048F}"/>
          </ac:cxnSpMkLst>
        </pc:cxnChg>
        <pc:cxnChg chg="add mod">
          <ac:chgData name="JASON BOCK" userId="96bbd135532818bd" providerId="LiveId" clId="{7CD0C341-DB83-47F5-9D36-BB61B9BF0772}" dt="2021-06-11T19:40:25.657" v="1137" actId="1076"/>
          <ac:cxnSpMkLst>
            <pc:docMk/>
            <pc:sldMk cId="1445919791" sldId="412"/>
            <ac:cxnSpMk id="10" creationId="{DF7DC4EA-CCE4-4A92-8176-22CE1D7794F2}"/>
          </ac:cxnSpMkLst>
        </pc:cxnChg>
      </pc:sldChg>
      <pc:sldChg chg="modSp add mod modNotesTx">
        <pc:chgData name="JASON BOCK" userId="96bbd135532818bd" providerId="LiveId" clId="{7CD0C341-DB83-47F5-9D36-BB61B9BF0772}" dt="2021-06-11T19:43:13.803" v="1442" actId="20577"/>
        <pc:sldMkLst>
          <pc:docMk/>
          <pc:sldMk cId="160466803" sldId="413"/>
        </pc:sldMkLst>
        <pc:spChg chg="mod">
          <ac:chgData name="JASON BOCK" userId="96bbd135532818bd" providerId="LiveId" clId="{7CD0C341-DB83-47F5-9D36-BB61B9BF0772}" dt="2021-06-11T19:42:38.621" v="1356" actId="207"/>
          <ac:spMkLst>
            <pc:docMk/>
            <pc:sldMk cId="160466803" sldId="413"/>
            <ac:spMk id="4" creationId="{CE9219BE-7834-424B-BD84-E5BCFE38730F}"/>
          </ac:spMkLst>
        </pc:spChg>
        <pc:spChg chg="mod">
          <ac:chgData name="JASON BOCK" userId="96bbd135532818bd" providerId="LiveId" clId="{7CD0C341-DB83-47F5-9D36-BB61B9BF0772}" dt="2021-06-11T19:42:42.364" v="1357" actId="207"/>
          <ac:spMkLst>
            <pc:docMk/>
            <pc:sldMk cId="160466803" sldId="413"/>
            <ac:spMk id="6" creationId="{13C7E08A-4536-4B8B-A1AD-E3391B79FB92}"/>
          </ac:spMkLst>
        </pc:spChg>
        <pc:picChg chg="mod">
          <ac:chgData name="JASON BOCK" userId="96bbd135532818bd" providerId="LiveId" clId="{7CD0C341-DB83-47F5-9D36-BB61B9BF0772}" dt="2021-06-11T19:42:24.754" v="1355" actId="1076"/>
          <ac:picMkLst>
            <pc:docMk/>
            <pc:sldMk cId="160466803" sldId="413"/>
            <ac:picMk id="12" creationId="{FB6E9BF2-83BE-4983-A42F-F107C0FFA300}"/>
          </ac:picMkLst>
        </pc:picChg>
      </pc:sldChg>
      <pc:sldChg chg="delSp modSp new mod modNotesTx">
        <pc:chgData name="JASON BOCK" userId="96bbd135532818bd" providerId="LiveId" clId="{7CD0C341-DB83-47F5-9D36-BB61B9BF0772}" dt="2021-06-17T17:53:59.342" v="2291" actId="27636"/>
        <pc:sldMkLst>
          <pc:docMk/>
          <pc:sldMk cId="3253380137" sldId="414"/>
        </pc:sldMkLst>
        <pc:spChg chg="del">
          <ac:chgData name="JASON BOCK" userId="96bbd135532818bd" providerId="LiveId" clId="{7CD0C341-DB83-47F5-9D36-BB61B9BF0772}" dt="2021-06-11T20:15:15.320" v="1444" actId="478"/>
          <ac:spMkLst>
            <pc:docMk/>
            <pc:sldMk cId="3253380137" sldId="414"/>
            <ac:spMk id="2" creationId="{6C219B76-2D58-4134-8B29-39F787CFF93C}"/>
          </ac:spMkLst>
        </pc:spChg>
        <pc:spChg chg="mod">
          <ac:chgData name="JASON BOCK" userId="96bbd135532818bd" providerId="LiveId" clId="{7CD0C341-DB83-47F5-9D36-BB61B9BF0772}" dt="2021-06-17T17:53:59.342" v="2291" actId="27636"/>
          <ac:spMkLst>
            <pc:docMk/>
            <pc:sldMk cId="3253380137" sldId="414"/>
            <ac:spMk id="3" creationId="{3D9F8464-665E-4E78-A8C9-9477EF046634}"/>
          </ac:spMkLst>
        </pc:spChg>
      </pc:sldChg>
      <pc:sldChg chg="addSp delSp modSp new mod setBg modNotesTx">
        <pc:chgData name="JASON BOCK" userId="96bbd135532818bd" providerId="LiveId" clId="{7CD0C341-DB83-47F5-9D36-BB61B9BF0772}" dt="2021-06-11T20:17:25.359" v="1476"/>
        <pc:sldMkLst>
          <pc:docMk/>
          <pc:sldMk cId="2909095757" sldId="415"/>
        </pc:sldMkLst>
        <pc:spChg chg="del">
          <ac:chgData name="JASON BOCK" userId="96bbd135532818bd" providerId="LiveId" clId="{7CD0C341-DB83-47F5-9D36-BB61B9BF0772}" dt="2021-06-11T20:16:16.175" v="1456" actId="478"/>
          <ac:spMkLst>
            <pc:docMk/>
            <pc:sldMk cId="2909095757" sldId="415"/>
            <ac:spMk id="2" creationId="{BB2F6951-F85E-423B-987F-AAFDED202A55}"/>
          </ac:spMkLst>
        </pc:spChg>
        <pc:spChg chg="del">
          <ac:chgData name="JASON BOCK" userId="96bbd135532818bd" providerId="LiveId" clId="{7CD0C341-DB83-47F5-9D36-BB61B9BF0772}" dt="2021-06-11T20:16:16.175" v="1456" actId="478"/>
          <ac:spMkLst>
            <pc:docMk/>
            <pc:sldMk cId="2909095757" sldId="415"/>
            <ac:spMk id="3" creationId="{F0237ACB-46C8-4282-B28D-B99DA68C7BD0}"/>
          </ac:spMkLst>
        </pc:spChg>
        <pc:picChg chg="add del mod">
          <ac:chgData name="JASON BOCK" userId="96bbd135532818bd" providerId="LiveId" clId="{7CD0C341-DB83-47F5-9D36-BB61B9BF0772}" dt="2021-06-11T20:17:03.763" v="1466" actId="478"/>
          <ac:picMkLst>
            <pc:docMk/>
            <pc:sldMk cId="2909095757" sldId="415"/>
            <ac:picMk id="4" creationId="{CA682080-8BC8-4A94-90D8-C5EB38AF30F8}"/>
          </ac:picMkLst>
        </pc:picChg>
      </pc:sldChg>
      <pc:sldChg chg="modSp add mod modNotesTx">
        <pc:chgData name="JASON BOCK" userId="96bbd135532818bd" providerId="LiveId" clId="{7CD0C341-DB83-47F5-9D36-BB61B9BF0772}" dt="2021-06-11T20:20:49.996" v="1506" actId="20577"/>
        <pc:sldMkLst>
          <pc:docMk/>
          <pc:sldMk cId="2846476281" sldId="416"/>
        </pc:sldMkLst>
        <pc:spChg chg="mod">
          <ac:chgData name="JASON BOCK" userId="96bbd135532818bd" providerId="LiveId" clId="{7CD0C341-DB83-47F5-9D36-BB61B9BF0772}" dt="2021-06-11T20:20:35.039" v="1503"/>
          <ac:spMkLst>
            <pc:docMk/>
            <pc:sldMk cId="2846476281" sldId="416"/>
            <ac:spMk id="2" creationId="{0CB013DA-7E3C-46AC-993B-0278D02C62AB}"/>
          </ac:spMkLst>
        </pc:spChg>
        <pc:spChg chg="mod">
          <ac:chgData name="JASON BOCK" userId="96bbd135532818bd" providerId="LiveId" clId="{7CD0C341-DB83-47F5-9D36-BB61B9BF0772}" dt="2021-06-11T20:20:43.537" v="1504"/>
          <ac:spMkLst>
            <pc:docMk/>
            <pc:sldMk cId="2846476281" sldId="416"/>
            <ac:spMk id="3" creationId="{F2CED6EE-225D-4702-8638-0D7AADF72DD6}"/>
          </ac:spMkLst>
        </pc:spChg>
      </pc:sldChg>
      <pc:sldChg chg="delSp new mod setBg modNotesTx">
        <pc:chgData name="JASON BOCK" userId="96bbd135532818bd" providerId="LiveId" clId="{7CD0C341-DB83-47F5-9D36-BB61B9BF0772}" dt="2021-06-11T20:22:02.284" v="1517" actId="20577"/>
        <pc:sldMkLst>
          <pc:docMk/>
          <pc:sldMk cId="2087107062" sldId="417"/>
        </pc:sldMkLst>
        <pc:spChg chg="del">
          <ac:chgData name="JASON BOCK" userId="96bbd135532818bd" providerId="LiveId" clId="{7CD0C341-DB83-47F5-9D36-BB61B9BF0772}" dt="2021-06-11T20:21:26.638" v="1508" actId="478"/>
          <ac:spMkLst>
            <pc:docMk/>
            <pc:sldMk cId="2087107062" sldId="417"/>
            <ac:spMk id="2" creationId="{FA8A1B99-7E98-47ED-BE45-E2CBD09B6CF0}"/>
          </ac:spMkLst>
        </pc:spChg>
        <pc:spChg chg="del">
          <ac:chgData name="JASON BOCK" userId="96bbd135532818bd" providerId="LiveId" clId="{7CD0C341-DB83-47F5-9D36-BB61B9BF0772}" dt="2021-06-11T20:21:26.638" v="1508" actId="478"/>
          <ac:spMkLst>
            <pc:docMk/>
            <pc:sldMk cId="2087107062" sldId="417"/>
            <ac:spMk id="3" creationId="{6BAC158E-FBA4-482A-9ACD-4DB8189BC5A9}"/>
          </ac:spMkLst>
        </pc:spChg>
      </pc:sldChg>
      <pc:sldChg chg="modSp add mod modNotesTx">
        <pc:chgData name="JASON BOCK" userId="96bbd135532818bd" providerId="LiveId" clId="{7CD0C341-DB83-47F5-9D36-BB61B9BF0772}" dt="2021-06-11T20:27:00.926" v="2013" actId="20577"/>
        <pc:sldMkLst>
          <pc:docMk/>
          <pc:sldMk cId="2173184530" sldId="418"/>
        </pc:sldMkLst>
        <pc:spChg chg="mod">
          <ac:chgData name="JASON BOCK" userId="96bbd135532818bd" providerId="LiveId" clId="{7CD0C341-DB83-47F5-9D36-BB61B9BF0772}" dt="2021-06-11T20:22:56.370" v="1519"/>
          <ac:spMkLst>
            <pc:docMk/>
            <pc:sldMk cId="2173184530" sldId="418"/>
            <ac:spMk id="2" creationId="{0CB013DA-7E3C-46AC-993B-0278D02C62AB}"/>
          </ac:spMkLst>
        </pc:spChg>
      </pc:sldChg>
      <pc:sldChg chg="add setBg modNotesTx">
        <pc:chgData name="JASON BOCK" userId="96bbd135532818bd" providerId="LiveId" clId="{7CD0C341-DB83-47F5-9D36-BB61B9BF0772}" dt="2021-06-11T20:42:03.079" v="2196"/>
        <pc:sldMkLst>
          <pc:docMk/>
          <pc:sldMk cId="2731747011" sldId="419"/>
        </pc:sldMkLst>
      </pc:sldChg>
      <pc:sldChg chg="delSp new mod setBg modNotesTx">
        <pc:chgData name="JASON BOCK" userId="96bbd135532818bd" providerId="LiveId" clId="{7CD0C341-DB83-47F5-9D36-BB61B9BF0772}" dt="2021-06-11T20:46:44.735" v="2213"/>
        <pc:sldMkLst>
          <pc:docMk/>
          <pc:sldMk cId="3880229309" sldId="420"/>
        </pc:sldMkLst>
        <pc:spChg chg="del">
          <ac:chgData name="JASON BOCK" userId="96bbd135532818bd" providerId="LiveId" clId="{7CD0C341-DB83-47F5-9D36-BB61B9BF0772}" dt="2021-06-11T20:42:22.848" v="2204" actId="478"/>
          <ac:spMkLst>
            <pc:docMk/>
            <pc:sldMk cId="3880229309" sldId="420"/>
            <ac:spMk id="2" creationId="{83D53601-4150-43F7-88EF-D305DEE2D4CF}"/>
          </ac:spMkLst>
        </pc:spChg>
        <pc:spChg chg="del">
          <ac:chgData name="JASON BOCK" userId="96bbd135532818bd" providerId="LiveId" clId="{7CD0C341-DB83-47F5-9D36-BB61B9BF0772}" dt="2021-06-11T20:42:22.848" v="2204" actId="478"/>
          <ac:spMkLst>
            <pc:docMk/>
            <pc:sldMk cId="3880229309" sldId="420"/>
            <ac:spMk id="3" creationId="{908C5230-BEA3-4F3D-B619-5B9FC983F00F}"/>
          </ac:spMkLst>
        </pc:spChg>
      </pc:sldChg>
    </pc:docChg>
  </pc:docChgLst>
  <pc:docChgLst>
    <pc:chgData name="JASON BOCK" userId="96bbd135532818bd" providerId="LiveId" clId="{BDF38877-01C6-4554-B210-A5A7E4A47EA3}"/>
    <pc:docChg chg="modSld">
      <pc:chgData name="JASON BOCK" userId="96bbd135532818bd" providerId="LiveId" clId="{BDF38877-01C6-4554-B210-A5A7E4A47EA3}" dt="2021-05-20T19:26:13.437" v="34"/>
      <pc:docMkLst>
        <pc:docMk/>
      </pc:docMkLst>
      <pc:sldChg chg="modSp mod">
        <pc:chgData name="JASON BOCK" userId="96bbd135532818bd" providerId="LiveId" clId="{BDF38877-01C6-4554-B210-A5A7E4A47EA3}" dt="2021-05-20T17:49:35.276" v="16" actId="20577"/>
        <pc:sldMkLst>
          <pc:docMk/>
          <pc:sldMk cId="1861047671" sldId="256"/>
        </pc:sldMkLst>
        <pc:spChg chg="mod">
          <ac:chgData name="JASON BOCK" userId="96bbd135532818bd" providerId="LiveId" clId="{BDF38877-01C6-4554-B210-A5A7E4A47EA3}" dt="2021-05-20T17:49:35.276" v="16" actId="20577"/>
          <ac:spMkLst>
            <pc:docMk/>
            <pc:sldMk cId="1861047671" sldId="256"/>
            <ac:spMk id="3" creationId="{2EAF0956-CF51-4575-8465-AA5B3F8672A4}"/>
          </ac:spMkLst>
        </pc:spChg>
      </pc:sldChg>
      <pc:sldChg chg="modSp mod modNotesTx">
        <pc:chgData name="JASON BOCK" userId="96bbd135532818bd" providerId="LiveId" clId="{BDF38877-01C6-4554-B210-A5A7E4A47EA3}" dt="2021-05-20T19:26:13.437" v="34"/>
        <pc:sldMkLst>
          <pc:docMk/>
          <pc:sldMk cId="3025590924" sldId="299"/>
        </pc:sldMkLst>
        <pc:spChg chg="mod">
          <ac:chgData name="JASON BOCK" userId="96bbd135532818bd" providerId="LiveId" clId="{BDF38877-01C6-4554-B210-A5A7E4A47EA3}" dt="2021-05-20T17:50:46.019" v="33" actId="20577"/>
          <ac:spMkLst>
            <pc:docMk/>
            <pc:sldMk cId="3025590924" sldId="299"/>
            <ac:spMk id="3" creationId="{2EAF0956-CF51-4575-8465-AA5B3F8672A4}"/>
          </ac:spMkLst>
        </pc:spChg>
      </pc:sldChg>
    </pc:docChg>
  </pc:docChgLst>
  <pc:docChgLst>
    <pc:chgData name="JASON BOCK" userId="96bbd135532818bd" providerId="LiveId" clId="{D1C467D2-E14D-42B6-98E2-48FF10CA2302}"/>
    <pc:docChg chg="undo redo custSel addSld delSld modSld">
      <pc:chgData name="JASON BOCK" userId="96bbd135532818bd" providerId="LiveId" clId="{D1C467D2-E14D-42B6-98E2-48FF10CA2302}" dt="2021-03-03T20:27:05.077" v="5036" actId="20577"/>
      <pc:docMkLst>
        <pc:docMk/>
      </pc:docMkLst>
      <pc:sldChg chg="modSp mod">
        <pc:chgData name="JASON BOCK" userId="96bbd135532818bd" providerId="LiveId" clId="{D1C467D2-E14D-42B6-98E2-48FF10CA2302}" dt="2021-02-26T13:36:07.665" v="55" actId="20577"/>
        <pc:sldMkLst>
          <pc:docMk/>
          <pc:sldMk cId="1861047671" sldId="256"/>
        </pc:sldMkLst>
        <pc:spChg chg="mod">
          <ac:chgData name="JASON BOCK" userId="96bbd135532818bd" providerId="LiveId" clId="{D1C467D2-E14D-42B6-98E2-48FF10CA2302}" dt="2021-02-26T13:36:07.665" v="55" actId="20577"/>
          <ac:spMkLst>
            <pc:docMk/>
            <pc:sldMk cId="1861047671" sldId="256"/>
            <ac:spMk id="2" creationId="{28FDD7BB-29CD-4CFA-B113-158C39859BE8}"/>
          </ac:spMkLst>
        </pc:spChg>
      </pc:sldChg>
      <pc:sldChg chg="modSp mod">
        <pc:chgData name="JASON BOCK" userId="96bbd135532818bd" providerId="LiveId" clId="{D1C467D2-E14D-42B6-98E2-48FF10CA2302}" dt="2021-03-02T15:56:01.096" v="5018"/>
        <pc:sldMkLst>
          <pc:docMk/>
          <pc:sldMk cId="1171871458" sldId="257"/>
        </pc:sldMkLst>
        <pc:spChg chg="mod">
          <ac:chgData name="JASON BOCK" userId="96bbd135532818bd" providerId="LiveId" clId="{D1C467D2-E14D-42B6-98E2-48FF10CA2302}" dt="2021-03-02T15:56:01.096" v="5018"/>
          <ac:spMkLst>
            <pc:docMk/>
            <pc:sldMk cId="1171871458" sldId="257"/>
            <ac:spMk id="3" creationId="{EDC3CAC5-D82C-4212-910D-3A0A44EBA6B0}"/>
          </ac:spMkLst>
        </pc:spChg>
      </pc:sldChg>
      <pc:sldChg chg="modSp mod">
        <pc:chgData name="JASON BOCK" userId="96bbd135532818bd" providerId="LiveId" clId="{D1C467D2-E14D-42B6-98E2-48FF10CA2302}" dt="2021-02-26T20:50:39.860" v="130"/>
        <pc:sldMkLst>
          <pc:docMk/>
          <pc:sldMk cId="3372829682" sldId="258"/>
        </pc:sldMkLst>
        <pc:spChg chg="mod">
          <ac:chgData name="JASON BOCK" userId="96bbd135532818bd" providerId="LiveId" clId="{D1C467D2-E14D-42B6-98E2-48FF10CA2302}" dt="2021-02-26T20:50:39.860" v="130"/>
          <ac:spMkLst>
            <pc:docMk/>
            <pc:sldMk cId="3372829682" sldId="258"/>
            <ac:spMk id="6" creationId="{29E132E5-7EC1-4996-9538-3D3118E352CF}"/>
          </ac:spMkLst>
        </pc:spChg>
      </pc:sldChg>
      <pc:sldChg chg="modSp mod">
        <pc:chgData name="JASON BOCK" userId="96bbd135532818bd" providerId="LiveId" clId="{D1C467D2-E14D-42B6-98E2-48FF10CA2302}" dt="2021-02-26T20:51:06.914" v="216" actId="1036"/>
        <pc:sldMkLst>
          <pc:docMk/>
          <pc:sldMk cId="1694529763" sldId="259"/>
        </pc:sldMkLst>
        <pc:spChg chg="mod">
          <ac:chgData name="JASON BOCK" userId="96bbd135532818bd" providerId="LiveId" clId="{D1C467D2-E14D-42B6-98E2-48FF10CA2302}" dt="2021-02-26T13:36:26.700" v="99" actId="20577"/>
          <ac:spMkLst>
            <pc:docMk/>
            <pc:sldMk cId="1694529763" sldId="259"/>
            <ac:spMk id="3" creationId="{EDC3CAC5-D82C-4212-910D-3A0A44EBA6B0}"/>
          </ac:spMkLst>
        </pc:spChg>
        <pc:spChg chg="mod">
          <ac:chgData name="JASON BOCK" userId="96bbd135532818bd" providerId="LiveId" clId="{D1C467D2-E14D-42B6-98E2-48FF10CA2302}" dt="2021-02-26T20:51:06.914" v="216" actId="1036"/>
          <ac:spMkLst>
            <pc:docMk/>
            <pc:sldMk cId="1694529763" sldId="259"/>
            <ac:spMk id="4" creationId="{8DBBCDCA-2107-4E8B-88C2-5B1AA2C9D02E}"/>
          </ac:spMkLst>
        </pc:spChg>
      </pc:sldChg>
      <pc:sldChg chg="modSp mod modNotesTx">
        <pc:chgData name="JASON BOCK" userId="96bbd135532818bd" providerId="LiveId" clId="{D1C467D2-E14D-42B6-98E2-48FF10CA2302}" dt="2021-02-26T21:09:50.131" v="267"/>
        <pc:sldMkLst>
          <pc:docMk/>
          <pc:sldMk cId="3025590924" sldId="299"/>
        </pc:sldMkLst>
        <pc:spChg chg="mod">
          <ac:chgData name="JASON BOCK" userId="96bbd135532818bd" providerId="LiveId" clId="{D1C467D2-E14D-42B6-98E2-48FF10CA2302}" dt="2021-02-26T21:08:54.480" v="237"/>
          <ac:spMkLst>
            <pc:docMk/>
            <pc:sldMk cId="3025590924" sldId="299"/>
            <ac:spMk id="2" creationId="{28FDD7BB-29CD-4CFA-B113-158C39859BE8}"/>
          </ac:spMkLst>
        </pc:spChg>
        <pc:spChg chg="mod">
          <ac:chgData name="JASON BOCK" userId="96bbd135532818bd" providerId="LiveId" clId="{D1C467D2-E14D-42B6-98E2-48FF10CA2302}" dt="2021-02-26T21:09:16.742" v="266" actId="1036"/>
          <ac:spMkLst>
            <pc:docMk/>
            <pc:sldMk cId="3025590924" sldId="299"/>
            <ac:spMk id="5" creationId="{04B3E84D-B7D6-46FB-BE35-D3CFB2E1E0CD}"/>
          </ac:spMkLst>
        </pc:spChg>
      </pc:sldChg>
      <pc:sldChg chg="delSp modSp mod modNotesTx">
        <pc:chgData name="JASON BOCK" userId="96bbd135532818bd" providerId="LiveId" clId="{D1C467D2-E14D-42B6-98E2-48FF10CA2302}" dt="2021-02-27T22:26:34.267" v="2999" actId="1036"/>
        <pc:sldMkLst>
          <pc:docMk/>
          <pc:sldMk cId="4294231335" sldId="339"/>
        </pc:sldMkLst>
        <pc:spChg chg="mod">
          <ac:chgData name="JASON BOCK" userId="96bbd135532818bd" providerId="LiveId" clId="{D1C467D2-E14D-42B6-98E2-48FF10CA2302}" dt="2021-02-26T20:51:15.335" v="236" actId="20577"/>
          <ac:spMkLst>
            <pc:docMk/>
            <pc:sldMk cId="4294231335" sldId="339"/>
            <ac:spMk id="2" creationId="{13E17694-CE37-4055-BC47-23C3E2BE7940}"/>
          </ac:spMkLst>
        </pc:spChg>
        <pc:spChg chg="mod">
          <ac:chgData name="JASON BOCK" userId="96bbd135532818bd" providerId="LiveId" clId="{D1C467D2-E14D-42B6-98E2-48FF10CA2302}" dt="2021-02-27T22:26:34.267" v="2999" actId="1036"/>
          <ac:spMkLst>
            <pc:docMk/>
            <pc:sldMk cId="4294231335" sldId="339"/>
            <ac:spMk id="5" creationId="{E090012D-2950-493B-AF3F-AA8E53E7CF60}"/>
          </ac:spMkLst>
        </pc:spChg>
        <pc:spChg chg="del">
          <ac:chgData name="JASON BOCK" userId="96bbd135532818bd" providerId="LiveId" clId="{D1C467D2-E14D-42B6-98E2-48FF10CA2302}" dt="2021-02-27T21:39:07.131" v="1467" actId="478"/>
          <ac:spMkLst>
            <pc:docMk/>
            <pc:sldMk cId="4294231335" sldId="339"/>
            <ac:spMk id="13" creationId="{9089658D-AEAA-47AB-8F4F-20498B07EF01}"/>
          </ac:spMkLst>
        </pc:spChg>
        <pc:picChg chg="del">
          <ac:chgData name="JASON BOCK" userId="96bbd135532818bd" providerId="LiveId" clId="{D1C467D2-E14D-42B6-98E2-48FF10CA2302}" dt="2021-02-27T19:59:55.179" v="268" actId="478"/>
          <ac:picMkLst>
            <pc:docMk/>
            <pc:sldMk cId="4294231335" sldId="339"/>
            <ac:picMk id="6" creationId="{14598922-6D3B-4131-912E-7CE9F7F06FEB}"/>
          </ac:picMkLst>
        </pc:picChg>
      </pc:sldChg>
      <pc:sldChg chg="del">
        <pc:chgData name="JASON BOCK" userId="96bbd135532818bd" providerId="LiveId" clId="{D1C467D2-E14D-42B6-98E2-48FF10CA2302}" dt="2021-02-27T22:05:00.844" v="2558" actId="47"/>
        <pc:sldMkLst>
          <pc:docMk/>
          <pc:sldMk cId="1892218836" sldId="350"/>
        </pc:sldMkLst>
      </pc:sldChg>
      <pc:sldChg chg="del">
        <pc:chgData name="JASON BOCK" userId="96bbd135532818bd" providerId="LiveId" clId="{D1C467D2-E14D-42B6-98E2-48FF10CA2302}" dt="2021-02-27T22:05:00.844" v="2558" actId="47"/>
        <pc:sldMkLst>
          <pc:docMk/>
          <pc:sldMk cId="3957780234" sldId="351"/>
        </pc:sldMkLst>
      </pc:sldChg>
      <pc:sldChg chg="del">
        <pc:chgData name="JASON BOCK" userId="96bbd135532818bd" providerId="LiveId" clId="{D1C467D2-E14D-42B6-98E2-48FF10CA2302}" dt="2021-02-27T22:05:00.844" v="2558" actId="47"/>
        <pc:sldMkLst>
          <pc:docMk/>
          <pc:sldMk cId="3646965582" sldId="352"/>
        </pc:sldMkLst>
      </pc:sldChg>
      <pc:sldChg chg="del">
        <pc:chgData name="JASON BOCK" userId="96bbd135532818bd" providerId="LiveId" clId="{D1C467D2-E14D-42B6-98E2-48FF10CA2302}" dt="2021-02-27T22:05:00.844" v="2558" actId="47"/>
        <pc:sldMkLst>
          <pc:docMk/>
          <pc:sldMk cId="492342597" sldId="353"/>
        </pc:sldMkLst>
      </pc:sldChg>
      <pc:sldChg chg="del">
        <pc:chgData name="JASON BOCK" userId="96bbd135532818bd" providerId="LiveId" clId="{D1C467D2-E14D-42B6-98E2-48FF10CA2302}" dt="2021-02-27T22:05:00.844" v="2558" actId="47"/>
        <pc:sldMkLst>
          <pc:docMk/>
          <pc:sldMk cId="521199551" sldId="354"/>
        </pc:sldMkLst>
      </pc:sldChg>
      <pc:sldChg chg="del">
        <pc:chgData name="JASON BOCK" userId="96bbd135532818bd" providerId="LiveId" clId="{D1C467D2-E14D-42B6-98E2-48FF10CA2302}" dt="2021-02-27T22:05:00.844" v="2558" actId="47"/>
        <pc:sldMkLst>
          <pc:docMk/>
          <pc:sldMk cId="787975456" sldId="355"/>
        </pc:sldMkLst>
      </pc:sldChg>
      <pc:sldChg chg="del">
        <pc:chgData name="JASON BOCK" userId="96bbd135532818bd" providerId="LiveId" clId="{D1C467D2-E14D-42B6-98E2-48FF10CA2302}" dt="2021-02-27T22:05:00.844" v="2558" actId="47"/>
        <pc:sldMkLst>
          <pc:docMk/>
          <pc:sldMk cId="3302337099" sldId="356"/>
        </pc:sldMkLst>
      </pc:sldChg>
      <pc:sldChg chg="del">
        <pc:chgData name="JASON BOCK" userId="96bbd135532818bd" providerId="LiveId" clId="{D1C467D2-E14D-42B6-98E2-48FF10CA2302}" dt="2021-02-27T22:05:00.844" v="2558" actId="47"/>
        <pc:sldMkLst>
          <pc:docMk/>
          <pc:sldMk cId="3336159878" sldId="357"/>
        </pc:sldMkLst>
      </pc:sldChg>
      <pc:sldChg chg="del">
        <pc:chgData name="JASON BOCK" userId="96bbd135532818bd" providerId="LiveId" clId="{D1C467D2-E14D-42B6-98E2-48FF10CA2302}" dt="2021-02-27T22:05:00.844" v="2558" actId="47"/>
        <pc:sldMkLst>
          <pc:docMk/>
          <pc:sldMk cId="559547543" sldId="358"/>
        </pc:sldMkLst>
      </pc:sldChg>
      <pc:sldChg chg="del">
        <pc:chgData name="JASON BOCK" userId="96bbd135532818bd" providerId="LiveId" clId="{D1C467D2-E14D-42B6-98E2-48FF10CA2302}" dt="2021-02-27T22:05:00.844" v="2558" actId="47"/>
        <pc:sldMkLst>
          <pc:docMk/>
          <pc:sldMk cId="123234380" sldId="359"/>
        </pc:sldMkLst>
      </pc:sldChg>
      <pc:sldChg chg="del">
        <pc:chgData name="JASON BOCK" userId="96bbd135532818bd" providerId="LiveId" clId="{D1C467D2-E14D-42B6-98E2-48FF10CA2302}" dt="2021-02-27T22:05:00.844" v="2558" actId="47"/>
        <pc:sldMkLst>
          <pc:docMk/>
          <pc:sldMk cId="889568703" sldId="360"/>
        </pc:sldMkLst>
      </pc:sldChg>
      <pc:sldChg chg="del">
        <pc:chgData name="JASON BOCK" userId="96bbd135532818bd" providerId="LiveId" clId="{D1C467D2-E14D-42B6-98E2-48FF10CA2302}" dt="2021-02-27T22:05:00.844" v="2558" actId="47"/>
        <pc:sldMkLst>
          <pc:docMk/>
          <pc:sldMk cId="2745615376" sldId="361"/>
        </pc:sldMkLst>
      </pc:sldChg>
      <pc:sldChg chg="del">
        <pc:chgData name="JASON BOCK" userId="96bbd135532818bd" providerId="LiveId" clId="{D1C467D2-E14D-42B6-98E2-48FF10CA2302}" dt="2021-02-27T22:05:00.844" v="2558" actId="47"/>
        <pc:sldMkLst>
          <pc:docMk/>
          <pc:sldMk cId="2123923355" sldId="362"/>
        </pc:sldMkLst>
      </pc:sldChg>
      <pc:sldChg chg="del">
        <pc:chgData name="JASON BOCK" userId="96bbd135532818bd" providerId="LiveId" clId="{D1C467D2-E14D-42B6-98E2-48FF10CA2302}" dt="2021-02-27T22:05:00.844" v="2558" actId="47"/>
        <pc:sldMkLst>
          <pc:docMk/>
          <pc:sldMk cId="4125702133" sldId="363"/>
        </pc:sldMkLst>
      </pc:sldChg>
      <pc:sldChg chg="del">
        <pc:chgData name="JASON BOCK" userId="96bbd135532818bd" providerId="LiveId" clId="{D1C467D2-E14D-42B6-98E2-48FF10CA2302}" dt="2021-02-27T22:05:00.844" v="2558" actId="47"/>
        <pc:sldMkLst>
          <pc:docMk/>
          <pc:sldMk cId="3433582955" sldId="364"/>
        </pc:sldMkLst>
      </pc:sldChg>
      <pc:sldChg chg="modSp mod modNotesTx">
        <pc:chgData name="JASON BOCK" userId="96bbd135532818bd" providerId="LiveId" clId="{D1C467D2-E14D-42B6-98E2-48FF10CA2302}" dt="2021-02-27T22:05:44.203" v="2744" actId="20577"/>
        <pc:sldMkLst>
          <pc:docMk/>
          <pc:sldMk cId="2689825631" sldId="365"/>
        </pc:sldMkLst>
        <pc:spChg chg="mod">
          <ac:chgData name="JASON BOCK" userId="96bbd135532818bd" providerId="LiveId" clId="{D1C467D2-E14D-42B6-98E2-48FF10CA2302}" dt="2021-02-27T22:05:07.880" v="2585" actId="20577"/>
          <ac:spMkLst>
            <pc:docMk/>
            <pc:sldMk cId="2689825631" sldId="365"/>
            <ac:spMk id="2" creationId="{0CB013DA-7E3C-46AC-993B-0278D02C62AB}"/>
          </ac:spMkLst>
        </pc:spChg>
        <pc:spChg chg="mod">
          <ac:chgData name="JASON BOCK" userId="96bbd135532818bd" providerId="LiveId" clId="{D1C467D2-E14D-42B6-98E2-48FF10CA2302}" dt="2021-02-27T22:05:22.179" v="2649" actId="20577"/>
          <ac:spMkLst>
            <pc:docMk/>
            <pc:sldMk cId="2689825631" sldId="365"/>
            <ac:spMk id="3" creationId="{F2CED6EE-225D-4702-8638-0D7AADF72DD6}"/>
          </ac:spMkLst>
        </pc:spChg>
      </pc:sldChg>
      <pc:sldChg chg="addSp delSp modSp mod modNotesTx">
        <pc:chgData name="JASON BOCK" userId="96bbd135532818bd" providerId="LiveId" clId="{D1C467D2-E14D-42B6-98E2-48FF10CA2302}" dt="2021-02-27T22:26:03.103" v="2904" actId="20577"/>
        <pc:sldMkLst>
          <pc:docMk/>
          <pc:sldMk cId="1577184847" sldId="366"/>
        </pc:sldMkLst>
        <pc:spChg chg="mod">
          <ac:chgData name="JASON BOCK" userId="96bbd135532818bd" providerId="LiveId" clId="{D1C467D2-E14D-42B6-98E2-48FF10CA2302}" dt="2021-02-27T22:06:02.982" v="2764" actId="20577"/>
          <ac:spMkLst>
            <pc:docMk/>
            <pc:sldMk cId="1577184847" sldId="366"/>
            <ac:spMk id="2" creationId="{13E17694-CE37-4055-BC47-23C3E2BE7940}"/>
          </ac:spMkLst>
        </pc:spChg>
        <pc:spChg chg="del">
          <ac:chgData name="JASON BOCK" userId="96bbd135532818bd" providerId="LiveId" clId="{D1C467D2-E14D-42B6-98E2-48FF10CA2302}" dt="2021-02-27T22:20:54.982" v="2772" actId="478"/>
          <ac:spMkLst>
            <pc:docMk/>
            <pc:sldMk cId="1577184847" sldId="366"/>
            <ac:spMk id="13" creationId="{9089658D-AEAA-47AB-8F4F-20498B07EF01}"/>
          </ac:spMkLst>
        </pc:spChg>
        <pc:picChg chg="add mod">
          <ac:chgData name="JASON BOCK" userId="96bbd135532818bd" providerId="LiveId" clId="{D1C467D2-E14D-42B6-98E2-48FF10CA2302}" dt="2021-02-27T22:20:59.551" v="2799" actId="1036"/>
          <ac:picMkLst>
            <pc:docMk/>
            <pc:sldMk cId="1577184847" sldId="366"/>
            <ac:picMk id="4" creationId="{D9E177FC-E9C0-4878-A77B-070BDD6193CC}"/>
          </ac:picMkLst>
        </pc:picChg>
        <pc:picChg chg="del">
          <ac:chgData name="JASON BOCK" userId="96bbd135532818bd" providerId="LiveId" clId="{D1C467D2-E14D-42B6-98E2-48FF10CA2302}" dt="2021-02-27T22:20:39.779" v="2767" actId="478"/>
          <ac:picMkLst>
            <pc:docMk/>
            <pc:sldMk cId="1577184847" sldId="366"/>
            <ac:picMk id="5" creationId="{9C508CF9-6CD9-402B-893A-8C5E2D3EF8CE}"/>
          </ac:picMkLst>
        </pc:picChg>
      </pc:sldChg>
      <pc:sldChg chg="del">
        <pc:chgData name="JASON BOCK" userId="96bbd135532818bd" providerId="LiveId" clId="{D1C467D2-E14D-42B6-98E2-48FF10CA2302}" dt="2021-02-27T22:06:07.396" v="2765" actId="47"/>
        <pc:sldMkLst>
          <pc:docMk/>
          <pc:sldMk cId="3749973571" sldId="375"/>
        </pc:sldMkLst>
      </pc:sldChg>
      <pc:sldChg chg="del">
        <pc:chgData name="JASON BOCK" userId="96bbd135532818bd" providerId="LiveId" clId="{D1C467D2-E14D-42B6-98E2-48FF10CA2302}" dt="2021-02-27T22:06:07.396" v="2765" actId="47"/>
        <pc:sldMkLst>
          <pc:docMk/>
          <pc:sldMk cId="1993236852" sldId="376"/>
        </pc:sldMkLst>
      </pc:sldChg>
      <pc:sldChg chg="del">
        <pc:chgData name="JASON BOCK" userId="96bbd135532818bd" providerId="LiveId" clId="{D1C467D2-E14D-42B6-98E2-48FF10CA2302}" dt="2021-02-27T22:06:07.396" v="2765" actId="47"/>
        <pc:sldMkLst>
          <pc:docMk/>
          <pc:sldMk cId="479162588" sldId="377"/>
        </pc:sldMkLst>
      </pc:sldChg>
      <pc:sldChg chg="del">
        <pc:chgData name="JASON BOCK" userId="96bbd135532818bd" providerId="LiveId" clId="{D1C467D2-E14D-42B6-98E2-48FF10CA2302}" dt="2021-02-27T22:05:00.844" v="2558" actId="47"/>
        <pc:sldMkLst>
          <pc:docMk/>
          <pc:sldMk cId="1356598376" sldId="378"/>
        </pc:sldMkLst>
      </pc:sldChg>
      <pc:sldChg chg="del">
        <pc:chgData name="JASON BOCK" userId="96bbd135532818bd" providerId="LiveId" clId="{D1C467D2-E14D-42B6-98E2-48FF10CA2302}" dt="2021-02-27T22:06:07.396" v="2765" actId="47"/>
        <pc:sldMkLst>
          <pc:docMk/>
          <pc:sldMk cId="334541979" sldId="379"/>
        </pc:sldMkLst>
      </pc:sldChg>
      <pc:sldChg chg="del">
        <pc:chgData name="JASON BOCK" userId="96bbd135532818bd" providerId="LiveId" clId="{D1C467D2-E14D-42B6-98E2-48FF10CA2302}" dt="2021-02-27T22:06:07.396" v="2765" actId="47"/>
        <pc:sldMkLst>
          <pc:docMk/>
          <pc:sldMk cId="597887208" sldId="380"/>
        </pc:sldMkLst>
      </pc:sldChg>
      <pc:sldChg chg="del">
        <pc:chgData name="JASON BOCK" userId="96bbd135532818bd" providerId="LiveId" clId="{D1C467D2-E14D-42B6-98E2-48FF10CA2302}" dt="2021-02-27T22:06:07.396" v="2765" actId="47"/>
        <pc:sldMkLst>
          <pc:docMk/>
          <pc:sldMk cId="1486376783" sldId="381"/>
        </pc:sldMkLst>
      </pc:sldChg>
      <pc:sldChg chg="addSp delSp modSp add mod modNotesTx">
        <pc:chgData name="JASON BOCK" userId="96bbd135532818bd" providerId="LiveId" clId="{D1C467D2-E14D-42B6-98E2-48FF10CA2302}" dt="2021-02-27T22:26:16.087" v="2945" actId="1036"/>
        <pc:sldMkLst>
          <pc:docMk/>
          <pc:sldMk cId="191684090" sldId="382"/>
        </pc:sldMkLst>
        <pc:spChg chg="del">
          <ac:chgData name="JASON BOCK" userId="96bbd135532818bd" providerId="LiveId" clId="{D1C467D2-E14D-42B6-98E2-48FF10CA2302}" dt="2021-02-27T20:00:49.347" v="337" actId="478"/>
          <ac:spMkLst>
            <pc:docMk/>
            <pc:sldMk cId="191684090" sldId="382"/>
            <ac:spMk id="5" creationId="{E090012D-2950-493B-AF3F-AA8E53E7CF60}"/>
          </ac:spMkLst>
        </pc:spChg>
        <pc:spChg chg="add del mod">
          <ac:chgData name="JASON BOCK" userId="96bbd135532818bd" providerId="LiveId" clId="{D1C467D2-E14D-42B6-98E2-48FF10CA2302}" dt="2021-02-27T20:38:09.045" v="351" actId="767"/>
          <ac:spMkLst>
            <pc:docMk/>
            <pc:sldMk cId="191684090" sldId="382"/>
            <ac:spMk id="6" creationId="{3B652626-A891-433B-8D43-D2EAC7DFD034}"/>
          </ac:spMkLst>
        </pc:spChg>
        <pc:spChg chg="add mod">
          <ac:chgData name="JASON BOCK" userId="96bbd135532818bd" providerId="LiveId" clId="{D1C467D2-E14D-42B6-98E2-48FF10CA2302}" dt="2021-02-27T22:26:16.087" v="2945" actId="1036"/>
          <ac:spMkLst>
            <pc:docMk/>
            <pc:sldMk cId="191684090" sldId="382"/>
            <ac:spMk id="7" creationId="{D15DB67D-E3B7-40E9-ADB4-09E4038F895B}"/>
          </ac:spMkLst>
        </pc:spChg>
        <pc:spChg chg="add mod">
          <ac:chgData name="JASON BOCK" userId="96bbd135532818bd" providerId="LiveId" clId="{D1C467D2-E14D-42B6-98E2-48FF10CA2302}" dt="2021-02-27T22:26:16.087" v="2945" actId="1036"/>
          <ac:spMkLst>
            <pc:docMk/>
            <pc:sldMk cId="191684090" sldId="382"/>
            <ac:spMk id="8" creationId="{38E8ACD8-6860-45AA-885D-EC4277532F9C}"/>
          </ac:spMkLst>
        </pc:spChg>
        <pc:spChg chg="add mod">
          <ac:chgData name="JASON BOCK" userId="96bbd135532818bd" providerId="LiveId" clId="{D1C467D2-E14D-42B6-98E2-48FF10CA2302}" dt="2021-02-27T22:26:16.087" v="2945" actId="1036"/>
          <ac:spMkLst>
            <pc:docMk/>
            <pc:sldMk cId="191684090" sldId="382"/>
            <ac:spMk id="10" creationId="{27B12F6D-AEE6-4001-A2A5-F321398679C0}"/>
          </ac:spMkLst>
        </pc:spChg>
        <pc:spChg chg="add mod">
          <ac:chgData name="JASON BOCK" userId="96bbd135532818bd" providerId="LiveId" clId="{D1C467D2-E14D-42B6-98E2-48FF10CA2302}" dt="2021-02-27T22:26:16.087" v="2945" actId="1036"/>
          <ac:spMkLst>
            <pc:docMk/>
            <pc:sldMk cId="191684090" sldId="382"/>
            <ac:spMk id="11" creationId="{575669F8-4488-4644-8FAC-93D379532A38}"/>
          </ac:spMkLst>
        </pc:spChg>
        <pc:spChg chg="del">
          <ac:chgData name="JASON BOCK" userId="96bbd135532818bd" providerId="LiveId" clId="{D1C467D2-E14D-42B6-98E2-48FF10CA2302}" dt="2021-02-27T20:37:43.150" v="342" actId="478"/>
          <ac:spMkLst>
            <pc:docMk/>
            <pc:sldMk cId="191684090" sldId="382"/>
            <ac:spMk id="13" creationId="{9089658D-AEAA-47AB-8F4F-20498B07EF01}"/>
          </ac:spMkLst>
        </pc:spChg>
        <pc:picChg chg="add mod">
          <ac:chgData name="JASON BOCK" userId="96bbd135532818bd" providerId="LiveId" clId="{D1C467D2-E14D-42B6-98E2-48FF10CA2302}" dt="2021-02-27T22:26:16.087" v="2945" actId="1036"/>
          <ac:picMkLst>
            <pc:docMk/>
            <pc:sldMk cId="191684090" sldId="382"/>
            <ac:picMk id="4" creationId="{61016B95-7A72-4548-AFC8-E35376AC33B0}"/>
          </ac:picMkLst>
        </pc:picChg>
      </pc:sldChg>
      <pc:sldChg chg="addSp modSp add mod modNotesTx">
        <pc:chgData name="JASON BOCK" userId="96bbd135532818bd" providerId="LiveId" clId="{D1C467D2-E14D-42B6-98E2-48FF10CA2302}" dt="2021-02-27T21:41:00.290" v="1550" actId="14100"/>
        <pc:sldMkLst>
          <pc:docMk/>
          <pc:sldMk cId="3316279445" sldId="383"/>
        </pc:sldMkLst>
        <pc:spChg chg="add mod">
          <ac:chgData name="JASON BOCK" userId="96bbd135532818bd" providerId="LiveId" clId="{D1C467D2-E14D-42B6-98E2-48FF10CA2302}" dt="2021-02-27T21:30:47.927" v="1464" actId="1076"/>
          <ac:spMkLst>
            <pc:docMk/>
            <pc:sldMk cId="3316279445" sldId="383"/>
            <ac:spMk id="12" creationId="{FC1C2E4F-7769-477A-8BE1-744EA42ED31E}"/>
          </ac:spMkLst>
        </pc:spChg>
        <pc:spChg chg="add mod">
          <ac:chgData name="JASON BOCK" userId="96bbd135532818bd" providerId="LiveId" clId="{D1C467D2-E14D-42B6-98E2-48FF10CA2302}" dt="2021-02-27T21:30:52.928" v="1466" actId="1076"/>
          <ac:spMkLst>
            <pc:docMk/>
            <pc:sldMk cId="3316279445" sldId="383"/>
            <ac:spMk id="13" creationId="{3799079E-8D27-4676-B47B-2533D6421F48}"/>
          </ac:spMkLst>
        </pc:spChg>
        <pc:spChg chg="add mod">
          <ac:chgData name="JASON BOCK" userId="96bbd135532818bd" providerId="LiveId" clId="{D1C467D2-E14D-42B6-98E2-48FF10CA2302}" dt="2021-02-27T21:40:13.065" v="1540" actId="692"/>
          <ac:spMkLst>
            <pc:docMk/>
            <pc:sldMk cId="3316279445" sldId="383"/>
            <ac:spMk id="14" creationId="{24F3B389-8AEE-41B5-A6D6-77D43E59944E}"/>
          </ac:spMkLst>
        </pc:spChg>
        <pc:picChg chg="add mod">
          <ac:chgData name="JASON BOCK" userId="96bbd135532818bd" providerId="LiveId" clId="{D1C467D2-E14D-42B6-98E2-48FF10CA2302}" dt="2021-02-27T21:28:21.716" v="1009" actId="1076"/>
          <ac:picMkLst>
            <pc:docMk/>
            <pc:sldMk cId="3316279445" sldId="383"/>
            <ac:picMk id="5" creationId="{879C95B6-09AF-4959-90EB-DA664CC58C74}"/>
          </ac:picMkLst>
        </pc:picChg>
        <pc:picChg chg="add mod">
          <ac:chgData name="JASON BOCK" userId="96bbd135532818bd" providerId="LiveId" clId="{D1C467D2-E14D-42B6-98E2-48FF10CA2302}" dt="2021-02-27T21:28:50.375" v="1015" actId="1076"/>
          <ac:picMkLst>
            <pc:docMk/>
            <pc:sldMk cId="3316279445" sldId="383"/>
            <ac:picMk id="9" creationId="{98BAC2AE-E586-417E-9D12-BA3E561BE4E6}"/>
          </ac:picMkLst>
        </pc:picChg>
        <pc:cxnChg chg="add mod">
          <ac:chgData name="JASON BOCK" userId="96bbd135532818bd" providerId="LiveId" clId="{D1C467D2-E14D-42B6-98E2-48FF10CA2302}" dt="2021-02-27T21:41:00.290" v="1550" actId="14100"/>
          <ac:cxnSpMkLst>
            <pc:docMk/>
            <pc:sldMk cId="3316279445" sldId="383"/>
            <ac:cxnSpMk id="16" creationId="{0F141E6F-4E9B-4231-B442-695F1ADA5BC2}"/>
          </ac:cxnSpMkLst>
        </pc:cxnChg>
      </pc:sldChg>
      <pc:sldChg chg="modSp add mod modNotesTx">
        <pc:chgData name="JASON BOCK" userId="96bbd135532818bd" providerId="LiveId" clId="{D1C467D2-E14D-42B6-98E2-48FF10CA2302}" dt="2021-02-27T22:26:29.586" v="2975" actId="1036"/>
        <pc:sldMkLst>
          <pc:docMk/>
          <pc:sldMk cId="2452357029" sldId="384"/>
        </pc:sldMkLst>
        <pc:spChg chg="mod">
          <ac:chgData name="JASON BOCK" userId="96bbd135532818bd" providerId="LiveId" clId="{D1C467D2-E14D-42B6-98E2-48FF10CA2302}" dt="2021-02-27T22:26:29.586" v="2975" actId="1036"/>
          <ac:spMkLst>
            <pc:docMk/>
            <pc:sldMk cId="2452357029" sldId="384"/>
            <ac:spMk id="5" creationId="{E090012D-2950-493B-AF3F-AA8E53E7CF60}"/>
          </ac:spMkLst>
        </pc:spChg>
      </pc:sldChg>
      <pc:sldChg chg="addSp delSp modSp add mod modNotesTx">
        <pc:chgData name="JASON BOCK" userId="96bbd135532818bd" providerId="LiveId" clId="{D1C467D2-E14D-42B6-98E2-48FF10CA2302}" dt="2021-02-27T22:26:43.276" v="3027" actId="1036"/>
        <pc:sldMkLst>
          <pc:docMk/>
          <pc:sldMk cId="1655999235" sldId="385"/>
        </pc:sldMkLst>
        <pc:spChg chg="del">
          <ac:chgData name="JASON BOCK" userId="96bbd135532818bd" providerId="LiveId" clId="{D1C467D2-E14D-42B6-98E2-48FF10CA2302}" dt="2021-02-27T21:41:24.576" v="1606" actId="478"/>
          <ac:spMkLst>
            <pc:docMk/>
            <pc:sldMk cId="1655999235" sldId="385"/>
            <ac:spMk id="5" creationId="{E090012D-2950-493B-AF3F-AA8E53E7CF60}"/>
          </ac:spMkLst>
        </pc:spChg>
        <pc:spChg chg="add del">
          <ac:chgData name="JASON BOCK" userId="96bbd135532818bd" providerId="LiveId" clId="{D1C467D2-E14D-42B6-98E2-48FF10CA2302}" dt="2021-02-27T21:52:28.240" v="1997" actId="11529"/>
          <ac:spMkLst>
            <pc:docMk/>
            <pc:sldMk cId="1655999235" sldId="385"/>
            <ac:spMk id="17" creationId="{A374FC61-4E66-4C6A-9B3E-19792B07AE06}"/>
          </ac:spMkLst>
        </pc:spChg>
        <pc:spChg chg="add del mod">
          <ac:chgData name="JASON BOCK" userId="96bbd135532818bd" providerId="LiveId" clId="{D1C467D2-E14D-42B6-98E2-48FF10CA2302}" dt="2021-02-27T21:55:11.180" v="2066" actId="478"/>
          <ac:spMkLst>
            <pc:docMk/>
            <pc:sldMk cId="1655999235" sldId="385"/>
            <ac:spMk id="19" creationId="{7CD0A0C1-5085-4906-BA10-C04260FDC85F}"/>
          </ac:spMkLst>
        </pc:spChg>
        <pc:picChg chg="add mod">
          <ac:chgData name="JASON BOCK" userId="96bbd135532818bd" providerId="LiveId" clId="{D1C467D2-E14D-42B6-98E2-48FF10CA2302}" dt="2021-02-27T22:26:43.276" v="3027" actId="1036"/>
          <ac:picMkLst>
            <pc:docMk/>
            <pc:sldMk cId="1655999235" sldId="385"/>
            <ac:picMk id="4" creationId="{89274890-37BB-43FE-9C91-7AA4A30B473B}"/>
          </ac:picMkLst>
        </pc:picChg>
        <pc:picChg chg="add mod">
          <ac:chgData name="JASON BOCK" userId="96bbd135532818bd" providerId="LiveId" clId="{D1C467D2-E14D-42B6-98E2-48FF10CA2302}" dt="2021-02-27T22:26:43.276" v="3027" actId="1036"/>
          <ac:picMkLst>
            <pc:docMk/>
            <pc:sldMk cId="1655999235" sldId="385"/>
            <ac:picMk id="7" creationId="{35251EC0-2E53-49AD-91B2-C5D43F3B3489}"/>
          </ac:picMkLst>
        </pc:picChg>
        <pc:picChg chg="add del mod">
          <ac:chgData name="JASON BOCK" userId="96bbd135532818bd" providerId="LiveId" clId="{D1C467D2-E14D-42B6-98E2-48FF10CA2302}" dt="2021-02-27T21:43:45.223" v="1707" actId="931"/>
          <ac:picMkLst>
            <pc:docMk/>
            <pc:sldMk cId="1655999235" sldId="385"/>
            <ac:picMk id="9" creationId="{DCA54043-6AE0-4C56-A6C9-2916C55B39C8}"/>
          </ac:picMkLst>
        </pc:picChg>
        <pc:cxnChg chg="add mod">
          <ac:chgData name="JASON BOCK" userId="96bbd135532818bd" providerId="LiveId" clId="{D1C467D2-E14D-42B6-98E2-48FF10CA2302}" dt="2021-02-27T22:26:43.276" v="3027" actId="1036"/>
          <ac:cxnSpMkLst>
            <pc:docMk/>
            <pc:sldMk cId="1655999235" sldId="385"/>
            <ac:cxnSpMk id="11" creationId="{C756C950-0690-4ACA-ADA0-1FBA781E2ED1}"/>
          </ac:cxnSpMkLst>
        </pc:cxnChg>
        <pc:cxnChg chg="add mod">
          <ac:chgData name="JASON BOCK" userId="96bbd135532818bd" providerId="LiveId" clId="{D1C467D2-E14D-42B6-98E2-48FF10CA2302}" dt="2021-02-27T22:26:43.276" v="3027" actId="1036"/>
          <ac:cxnSpMkLst>
            <pc:docMk/>
            <pc:sldMk cId="1655999235" sldId="385"/>
            <ac:cxnSpMk id="12" creationId="{F668DA3A-F3AE-49D1-8690-970C3EC7D7AA}"/>
          </ac:cxnSpMkLst>
        </pc:cxnChg>
      </pc:sldChg>
      <pc:sldChg chg="modSp add mod modNotesTx">
        <pc:chgData name="JASON BOCK" userId="96bbd135532818bd" providerId="LiveId" clId="{D1C467D2-E14D-42B6-98E2-48FF10CA2302}" dt="2021-03-03T19:35:38.394" v="5022" actId="20577"/>
        <pc:sldMkLst>
          <pc:docMk/>
          <pc:sldMk cId="1128462601" sldId="386"/>
        </pc:sldMkLst>
        <pc:spChg chg="mod">
          <ac:chgData name="JASON BOCK" userId="96bbd135532818bd" providerId="LiveId" clId="{D1C467D2-E14D-42B6-98E2-48FF10CA2302}" dt="2021-03-03T19:35:38.394" v="5022" actId="20577"/>
          <ac:spMkLst>
            <pc:docMk/>
            <pc:sldMk cId="1128462601" sldId="386"/>
            <ac:spMk id="5" creationId="{E090012D-2950-493B-AF3F-AA8E53E7CF60}"/>
          </ac:spMkLst>
        </pc:spChg>
      </pc:sldChg>
      <pc:sldChg chg="modSp add mod modNotesTx">
        <pc:chgData name="JASON BOCK" userId="96bbd135532818bd" providerId="LiveId" clId="{D1C467D2-E14D-42B6-98E2-48FF10CA2302}" dt="2021-03-02T15:29:40.395" v="4049" actId="692"/>
        <pc:sldMkLst>
          <pc:docMk/>
          <pc:sldMk cId="2990456390" sldId="387"/>
        </pc:sldMkLst>
        <pc:spChg chg="mod">
          <ac:chgData name="JASON BOCK" userId="96bbd135532818bd" providerId="LiveId" clId="{D1C467D2-E14D-42B6-98E2-48FF10CA2302}" dt="2021-03-02T15:29:40.395" v="4049" actId="692"/>
          <ac:spMkLst>
            <pc:docMk/>
            <pc:sldMk cId="2990456390" sldId="387"/>
            <ac:spMk id="5" creationId="{E090012D-2950-493B-AF3F-AA8E53E7CF60}"/>
          </ac:spMkLst>
        </pc:spChg>
      </pc:sldChg>
      <pc:sldChg chg="addSp modSp add mod modNotesTx">
        <pc:chgData name="JASON BOCK" userId="96bbd135532818bd" providerId="LiveId" clId="{D1C467D2-E14D-42B6-98E2-48FF10CA2302}" dt="2021-03-02T15:53:31.812" v="5014" actId="1035"/>
        <pc:sldMkLst>
          <pc:docMk/>
          <pc:sldMk cId="1805920916" sldId="388"/>
        </pc:sldMkLst>
        <pc:spChg chg="add mod">
          <ac:chgData name="JASON BOCK" userId="96bbd135532818bd" providerId="LiveId" clId="{D1C467D2-E14D-42B6-98E2-48FF10CA2302}" dt="2021-03-02T15:53:24.364" v="4999" actId="1035"/>
          <ac:spMkLst>
            <pc:docMk/>
            <pc:sldMk cId="1805920916" sldId="388"/>
            <ac:spMk id="4" creationId="{180B6F1F-1BF3-4337-8A52-1CD5400DEC32}"/>
          </ac:spMkLst>
        </pc:spChg>
        <pc:spChg chg="mod">
          <ac:chgData name="JASON BOCK" userId="96bbd135532818bd" providerId="LiveId" clId="{D1C467D2-E14D-42B6-98E2-48FF10CA2302}" dt="2021-03-02T15:53:31.812" v="5014" actId="1035"/>
          <ac:spMkLst>
            <pc:docMk/>
            <pc:sldMk cId="1805920916" sldId="388"/>
            <ac:spMk id="5" creationId="{E090012D-2950-493B-AF3F-AA8E53E7CF60}"/>
          </ac:spMkLst>
        </pc:spChg>
      </pc:sldChg>
      <pc:sldChg chg="addSp modSp add mod modNotesTx">
        <pc:chgData name="JASON BOCK" userId="96bbd135532818bd" providerId="LiveId" clId="{D1C467D2-E14D-42B6-98E2-48FF10CA2302}" dt="2021-03-02T15:52:41.632" v="4879" actId="6549"/>
        <pc:sldMkLst>
          <pc:docMk/>
          <pc:sldMk cId="3899008338" sldId="389"/>
        </pc:sldMkLst>
        <pc:spChg chg="mod">
          <ac:chgData name="JASON BOCK" userId="96bbd135532818bd" providerId="LiveId" clId="{D1C467D2-E14D-42B6-98E2-48FF10CA2302}" dt="2021-03-02T15:30:36.930" v="4062" actId="1076"/>
          <ac:spMkLst>
            <pc:docMk/>
            <pc:sldMk cId="3899008338" sldId="389"/>
            <ac:spMk id="5" creationId="{E090012D-2950-493B-AF3F-AA8E53E7CF60}"/>
          </ac:spMkLst>
        </pc:spChg>
        <pc:spChg chg="add mod">
          <ac:chgData name="JASON BOCK" userId="96bbd135532818bd" providerId="LiveId" clId="{D1C467D2-E14D-42B6-98E2-48FF10CA2302}" dt="2021-03-02T15:52:41.632" v="4879" actId="6549"/>
          <ac:spMkLst>
            <pc:docMk/>
            <pc:sldMk cId="3899008338" sldId="389"/>
            <ac:spMk id="6" creationId="{57C5136E-2104-4409-BC84-7C24CE69DAEA}"/>
          </ac:spMkLst>
        </pc:spChg>
      </pc:sldChg>
      <pc:sldChg chg="add del">
        <pc:chgData name="JASON BOCK" userId="96bbd135532818bd" providerId="LiveId" clId="{D1C467D2-E14D-42B6-98E2-48FF10CA2302}" dt="2021-03-02T15:29:07.514" v="4044"/>
        <pc:sldMkLst>
          <pc:docMk/>
          <pc:sldMk cId="4143966887" sldId="389"/>
        </pc:sldMkLst>
      </pc:sldChg>
      <pc:sldChg chg="addSp delSp modSp add mod modNotesTx">
        <pc:chgData name="JASON BOCK" userId="96bbd135532818bd" providerId="LiveId" clId="{D1C467D2-E14D-42B6-98E2-48FF10CA2302}" dt="2021-03-02T15:38:11.602" v="4579" actId="1076"/>
        <pc:sldMkLst>
          <pc:docMk/>
          <pc:sldMk cId="4292784149" sldId="390"/>
        </pc:sldMkLst>
        <pc:spChg chg="add mod">
          <ac:chgData name="JASON BOCK" userId="96bbd135532818bd" providerId="LiveId" clId="{D1C467D2-E14D-42B6-98E2-48FF10CA2302}" dt="2021-03-02T15:38:11.602" v="4579" actId="1076"/>
          <ac:spMkLst>
            <pc:docMk/>
            <pc:sldMk cId="4292784149" sldId="390"/>
            <ac:spMk id="9" creationId="{F28C3298-1705-497B-A69A-A7195F73901C}"/>
          </ac:spMkLst>
        </pc:spChg>
        <pc:picChg chg="del">
          <ac:chgData name="JASON BOCK" userId="96bbd135532818bd" providerId="LiveId" clId="{D1C467D2-E14D-42B6-98E2-48FF10CA2302}" dt="2021-03-02T15:35:58.064" v="4266" actId="478"/>
          <ac:picMkLst>
            <pc:docMk/>
            <pc:sldMk cId="4292784149" sldId="390"/>
            <ac:picMk id="4" creationId="{89274890-37BB-43FE-9C91-7AA4A30B473B}"/>
          </ac:picMkLst>
        </pc:picChg>
        <pc:picChg chg="add mod">
          <ac:chgData name="JASON BOCK" userId="96bbd135532818bd" providerId="LiveId" clId="{D1C467D2-E14D-42B6-98E2-48FF10CA2302}" dt="2021-03-02T15:38:01.960" v="4577" actId="1036"/>
          <ac:picMkLst>
            <pc:docMk/>
            <pc:sldMk cId="4292784149" sldId="390"/>
            <ac:picMk id="5" creationId="{A0868A63-A1D6-4334-8027-E9D07BFD4CD3}"/>
          </ac:picMkLst>
        </pc:picChg>
        <pc:picChg chg="del">
          <ac:chgData name="JASON BOCK" userId="96bbd135532818bd" providerId="LiveId" clId="{D1C467D2-E14D-42B6-98E2-48FF10CA2302}" dt="2021-03-02T15:35:58.064" v="4266" actId="478"/>
          <ac:picMkLst>
            <pc:docMk/>
            <pc:sldMk cId="4292784149" sldId="390"/>
            <ac:picMk id="7" creationId="{35251EC0-2E53-49AD-91B2-C5D43F3B3489}"/>
          </ac:picMkLst>
        </pc:picChg>
        <pc:picChg chg="add mod">
          <ac:chgData name="JASON BOCK" userId="96bbd135532818bd" providerId="LiveId" clId="{D1C467D2-E14D-42B6-98E2-48FF10CA2302}" dt="2021-03-02T15:38:01.960" v="4577" actId="1036"/>
          <ac:picMkLst>
            <pc:docMk/>
            <pc:sldMk cId="4292784149" sldId="390"/>
            <ac:picMk id="8" creationId="{3EAE5EB8-E251-4EEF-A2A6-F6AC225DB163}"/>
          </ac:picMkLst>
        </pc:picChg>
        <pc:cxnChg chg="del">
          <ac:chgData name="JASON BOCK" userId="96bbd135532818bd" providerId="LiveId" clId="{D1C467D2-E14D-42B6-98E2-48FF10CA2302}" dt="2021-03-02T15:35:58.064" v="4266" actId="478"/>
          <ac:cxnSpMkLst>
            <pc:docMk/>
            <pc:sldMk cId="4292784149" sldId="390"/>
            <ac:cxnSpMk id="11" creationId="{C756C950-0690-4ACA-ADA0-1FBA781E2ED1}"/>
          </ac:cxnSpMkLst>
        </pc:cxnChg>
        <pc:cxnChg chg="del">
          <ac:chgData name="JASON BOCK" userId="96bbd135532818bd" providerId="LiveId" clId="{D1C467D2-E14D-42B6-98E2-48FF10CA2302}" dt="2021-03-02T15:35:58.064" v="4266" actId="478"/>
          <ac:cxnSpMkLst>
            <pc:docMk/>
            <pc:sldMk cId="4292784149" sldId="390"/>
            <ac:cxnSpMk id="12" creationId="{F668DA3A-F3AE-49D1-8690-970C3EC7D7AA}"/>
          </ac:cxnSpMkLst>
        </pc:cxnChg>
      </pc:sldChg>
      <pc:sldChg chg="addSp delSp modSp add mod modNotesTx">
        <pc:chgData name="JASON BOCK" userId="96bbd135532818bd" providerId="LiveId" clId="{D1C467D2-E14D-42B6-98E2-48FF10CA2302}" dt="2021-03-03T20:27:05.077" v="5036" actId="20577"/>
        <pc:sldMkLst>
          <pc:docMk/>
          <pc:sldMk cId="1850898818" sldId="391"/>
        </pc:sldMkLst>
        <pc:spChg chg="add del mod">
          <ac:chgData name="JASON BOCK" userId="96bbd135532818bd" providerId="LiveId" clId="{D1C467D2-E14D-42B6-98E2-48FF10CA2302}" dt="2021-03-02T15:49:31.982" v="4631" actId="12084"/>
          <ac:spMkLst>
            <pc:docMk/>
            <pc:sldMk cId="1850898818" sldId="391"/>
            <ac:spMk id="5" creationId="{A8E5B9CD-F7FB-4334-872B-4372D34A40B6}"/>
          </ac:spMkLst>
        </pc:spChg>
        <pc:graphicFrameChg chg="add mod">
          <ac:chgData name="JASON BOCK" userId="96bbd135532818bd" providerId="LiveId" clId="{D1C467D2-E14D-42B6-98E2-48FF10CA2302}" dt="2021-03-03T20:27:05.077" v="5036" actId="20577"/>
          <ac:graphicFrameMkLst>
            <pc:docMk/>
            <pc:sldMk cId="1850898818" sldId="391"/>
            <ac:graphicFrameMk id="3" creationId="{95FA0A73-3378-4C5D-9057-C819BD491F7D}"/>
          </ac:graphicFrameMkLst>
        </pc:graphicFrameChg>
        <pc:picChg chg="del">
          <ac:chgData name="JASON BOCK" userId="96bbd135532818bd" providerId="LiveId" clId="{D1C467D2-E14D-42B6-98E2-48FF10CA2302}" dt="2021-03-02T15:38:25.528" v="4581" actId="478"/>
          <ac:picMkLst>
            <pc:docMk/>
            <pc:sldMk cId="1850898818" sldId="391"/>
            <ac:picMk id="4" creationId="{D9E177FC-E9C0-4878-A77B-070BDD6193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8349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technique is testing. We can (and should) write tests for our code. They help exercise our code to do what we think it should do, and if we change code, it can detect regressions and unexpected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https://nunit.org/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https://xunit.net/</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56048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use </a:t>
            </a:r>
            <a:r>
              <a:rPr lang="en-US" sz="1200" kern="1200" dirty="0" err="1">
                <a:solidFill>
                  <a:schemeClr val="tx1"/>
                </a:solidFill>
                <a:effectLst/>
                <a:latin typeface="+mn-lt"/>
                <a:ea typeface="+mn-ea"/>
                <a:cs typeface="+mn-cs"/>
              </a:rPr>
              <a:t>Intellitest</a:t>
            </a:r>
            <a:r>
              <a:rPr lang="en-US" sz="1200" kern="1200" dirty="0">
                <a:solidFill>
                  <a:schemeClr val="tx1"/>
                </a:solidFill>
                <a:effectLst/>
                <a:latin typeface="+mn-lt"/>
                <a:ea typeface="+mn-ea"/>
                <a:cs typeface="+mn-cs"/>
              </a:rPr>
              <a:t> to generate tests for us and exercise our code's boundary conditions (show what happens with the Zune bug). Note that this requires Enterprise SKU and it only works on code targeting the .NET Framework, so that's probably not doable for everyone, but it is an option.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07389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manual code reviews before. While they’re useful, humans can be frustrated, or sick, and we can miss things.</a:t>
            </a:r>
          </a:p>
          <a:p>
            <a:endParaRPr lang="en-US" dirty="0"/>
          </a:p>
          <a:p>
            <a:endParaRPr lang="en-US" dirty="0"/>
          </a:p>
          <a:p>
            <a:r>
              <a:rPr lang="en-US" dirty="0"/>
              <a:t>https://unsplash.com/photos/-2vD8lIhdnw</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10282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Would you be able to see this issue out of the gate with not disposing something that implements </a:t>
            </a:r>
            <a:r>
              <a:rPr lang="en-US" sz="1200" kern="1200" dirty="0" err="1">
                <a:solidFill>
                  <a:schemeClr val="tx1"/>
                </a:solidFill>
                <a:effectLst/>
                <a:latin typeface="+mn-lt"/>
                <a:ea typeface="+mn-ea"/>
                <a:cs typeface="+mn-cs"/>
              </a:rPr>
              <a:t>IDisposable</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511725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this one? This should really use the “.Count” property, not the “.Count()” LINQ extension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yes, in .NET 6, this</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4322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find issues as soon as we type code. The quote may be morbid, but it’s true!</a:t>
            </a:r>
            <a:endParaRPr lang="en-US" dirty="0"/>
          </a:p>
          <a:p>
            <a:endParaRPr lang="en-US" dirty="0"/>
          </a:p>
          <a:p>
            <a:endParaRPr lang="en-US" dirty="0"/>
          </a:p>
          <a:p>
            <a:r>
              <a:rPr lang="en-US" dirty="0"/>
              <a:t>https://www.hanselman.com/blog/do-they-deserve-the-gift-of-your-keystrokes</a:t>
            </a:r>
          </a:p>
          <a:p>
            <a:r>
              <a:rPr lang="en-US" dirty="0"/>
              <a:t>https://unsplash.com/photos/0gkw_9fy0eQ</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407064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tools out there that can analyze your code. But the problem is the timing. The usually won't do anything until you successfully compile code. They only works at the assembly level.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104495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 to move the needle, and do the analysis as soon as you make the mistake.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4190315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Thankfully we now have the Compiler API, which allows us to write analyzers that can find issues as soon as you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https://user-images.githubusercontent.com/46729679/109719841-17b7dd00-7b5e-11eb-8f5e-87eb2d4d1be9.png</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93614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there are other products you can use. I won't show any of them here, but you are encouraged to check them out and evaluate them.</a:t>
            </a: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419534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you ever failed in public? It can be awkward, embarrassing, and when you’re building a project, it can be damaging in various ways. We have the best of intentions, and we are smart, intelligent folks. But we're fallible. Think of the Tacoma Narrows bridge, a famous example of engineering gone wrong.</a:t>
            </a:r>
            <a:endParaRPr lang="en-US" dirty="0"/>
          </a:p>
          <a:p>
            <a:r>
              <a:rPr lang="en-US" dirty="0"/>
              <a:t> </a:t>
            </a:r>
          </a:p>
          <a:p>
            <a:endParaRPr lang="en-US" dirty="0"/>
          </a:p>
          <a:p>
            <a:r>
              <a:rPr lang="en-US" dirty="0"/>
              <a:t>http://www.tacomanarrowsbridge.org/z1940-100.jpg</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500034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how .</a:t>
            </a:r>
            <a:r>
              <a:rPr lang="en-US" dirty="0" err="1"/>
              <a:t>editorconfig</a:t>
            </a:r>
            <a:r>
              <a:rPr lang="en-US" dirty="0"/>
              <a:t> can affect code styles, and what happens when you add analyzers to a project and what they can find.</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1789602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So….that's great. You can write your own .</a:t>
            </a:r>
            <a:r>
              <a:rPr lang="en-US" sz="1200" kern="1200" dirty="0" err="1">
                <a:solidFill>
                  <a:schemeClr val="tx1"/>
                </a:solidFill>
                <a:effectLst/>
                <a:latin typeface="+mn-lt"/>
                <a:ea typeface="+mn-ea"/>
                <a:cs typeface="+mn-cs"/>
              </a:rPr>
              <a:t>editorconfig</a:t>
            </a:r>
            <a:r>
              <a:rPr lang="en-US" sz="1200" kern="1200" dirty="0">
                <a:solidFill>
                  <a:schemeClr val="tx1"/>
                </a:solidFill>
                <a:effectLst/>
                <a:latin typeface="+mn-lt"/>
                <a:ea typeface="+mn-ea"/>
                <a:cs typeface="+mn-cs"/>
              </a:rPr>
              <a:t>, and you can get analyzers from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But….what if you want to write your own?</a:t>
            </a:r>
            <a:endParaRPr lang="en-US" dirty="0"/>
          </a:p>
          <a:p>
            <a:endParaRPr lang="en-US" dirty="0"/>
          </a:p>
          <a:p>
            <a:endParaRPr lang="en-US" dirty="0"/>
          </a:p>
          <a:p>
            <a:r>
              <a:rPr lang="en-US" dirty="0"/>
              <a:t>https://unsplash.com/photos/y02jEX_B0O0</a:t>
            </a:r>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236265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Transpire, finding “new </a:t>
            </a:r>
            <a:r>
              <a:rPr lang="en-US" dirty="0" err="1"/>
              <a:t>Guid</a:t>
            </a:r>
            <a:r>
              <a:rPr lang="en-US" dirty="0"/>
              <a:t>()” and replacing with “</a:t>
            </a:r>
            <a:r>
              <a:rPr lang="en-US" dirty="0" err="1"/>
              <a:t>Guid.NewGuid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“.NET Compiler Platform SDK” from the VS Installer to get the Syntax Visualizer. (There is Syntax Visualizer for Rider, not sure if anything exists for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the “Analyzer with Code Fix” project template, which is good to see how stuff is set up, but it’s not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http://roslynquoter.azurewebsites.net/ can be used to generate syntax trees, which may be useful for code fixes.</a:t>
            </a:r>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838771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224145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“call to action” to you is this: climb the mountain. Using code analysis tools may be straightforward but writing them may seem daunting.</a:t>
            </a:r>
          </a:p>
          <a:p>
            <a:endParaRPr lang="en-US" dirty="0"/>
          </a:p>
          <a:p>
            <a:endParaRPr lang="en-US" dirty="0"/>
          </a:p>
          <a:p>
            <a:r>
              <a:rPr lang="en-US" dirty="0"/>
              <a:t>https://unsplash.com/photos/5x4U6InVXpc</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stick with it, you’ll have a great view of your code.</a:t>
            </a:r>
            <a:endParaRPr lang="en-US" dirty="0"/>
          </a:p>
          <a:p>
            <a:endParaRPr lang="en-US" dirty="0"/>
          </a:p>
          <a:p>
            <a:endParaRPr lang="en-US" dirty="0"/>
          </a:p>
          <a:p>
            <a:r>
              <a:rPr lang="en-US" dirty="0"/>
              <a:t>https://unsplash.com/photos/z0nVqfrOqWA</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143599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analyzers and being able to write your own – those are powerful tools. I strongly encourage you to use ones that exist and create your own for cases you’re running into with your own code.</a:t>
            </a:r>
            <a:endParaRPr lang="en-US" dirty="0"/>
          </a:p>
          <a:p>
            <a:endParaRPr lang="en-US" dirty="0"/>
          </a:p>
          <a:p>
            <a:endParaRPr lang="en-US" dirty="0"/>
          </a:p>
          <a:p>
            <a:r>
              <a:rPr lang="en-US" dirty="0"/>
              <a:t>https://unsplash.com/photos/t5YUoHW6zRo</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2291348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[Overview of .NET source code analysis](https://docs.microsoft.com/en-us/dotnet/fundamentals/code-analysis/overview)</a:t>
            </a:r>
          </a:p>
          <a:p>
            <a:r>
              <a:rPr lang="en-US" sz="1200" kern="1200" dirty="0">
                <a:solidFill>
                  <a:schemeClr val="tx1"/>
                </a:solidFill>
                <a:effectLst/>
                <a:latin typeface="Franklin Gothic Medium" pitchFamily="34" charset="0"/>
                <a:ea typeface="+mn-ea"/>
                <a:cs typeface="Arial" charset="0"/>
              </a:rPr>
              <a:t>* [The Roslyn analyzers I use in my projects](https://www.meziantou.net/the-roslyn-analyzers-i-use.htm)</a:t>
            </a:r>
          </a:p>
          <a:p>
            <a:r>
              <a:rPr lang="en-US" sz="1200" kern="1200" dirty="0">
                <a:solidFill>
                  <a:schemeClr val="tx1"/>
                </a:solidFill>
                <a:effectLst/>
                <a:latin typeface="Franklin Gothic Medium" pitchFamily="34" charset="0"/>
                <a:ea typeface="+mn-ea"/>
                <a:cs typeface="Arial" charset="0"/>
              </a:rPr>
              <a:t>* [ANALYZING CODE FOR ISSUES IN .NET 5](https://dotnettips.wordpress.com/2021/01/14/analyzing-code-for-issues-in-net-5/)</a:t>
            </a:r>
          </a:p>
          <a:p>
            <a:r>
              <a:rPr lang="en-US" sz="1200" kern="1200" dirty="0">
                <a:solidFill>
                  <a:schemeClr val="tx1"/>
                </a:solidFill>
                <a:effectLst/>
                <a:latin typeface="Franklin Gothic Medium" pitchFamily="34" charset="0"/>
                <a:ea typeface="+mn-ea"/>
                <a:cs typeface="Arial" charset="0"/>
              </a:rPr>
              <a:t>* [Static analysis for .NET 5](https://github.com/dotnet/runtime/issues/30740)</a:t>
            </a:r>
          </a:p>
          <a:p>
            <a:r>
              <a:rPr lang="en-US" sz="1200" kern="1200" dirty="0">
                <a:solidFill>
                  <a:schemeClr val="tx1"/>
                </a:solidFill>
                <a:effectLst/>
                <a:latin typeface="Franklin Gothic Medium" pitchFamily="34" charset="0"/>
                <a:ea typeface="+mn-ea"/>
                <a:cs typeface="Arial" charset="0"/>
              </a:rPr>
              <a:t>* [A Few Billion Lines of Code Later: Using Static Analysis to Find Bugs in the Real World](https://m-cacm.acm.org/magazines/2010/2/69354-a-few-billion-lines-of-code-later/fulltext)</a:t>
            </a:r>
          </a:p>
          <a:p>
            <a:r>
              <a:rPr lang="en-US" sz="1200" kern="1200" dirty="0">
                <a:solidFill>
                  <a:schemeClr val="tx1"/>
                </a:solidFill>
                <a:effectLst/>
                <a:latin typeface="Franklin Gothic Medium" pitchFamily="34" charset="0"/>
                <a:ea typeface="+mn-ea"/>
                <a:cs typeface="Arial" charset="0"/>
              </a:rPr>
              <a:t>* [Awesome Roslyn](https://github.com/ironcev/awesome-roslyn/blob/master/readme.md)</a:t>
            </a:r>
          </a:p>
          <a:p>
            <a:r>
              <a:rPr lang="en-US" sz="1200" kern="1200" dirty="0">
                <a:solidFill>
                  <a:schemeClr val="tx1"/>
                </a:solidFill>
                <a:effectLst/>
                <a:latin typeface="Franklin Gothic Medium" pitchFamily="34" charset="0"/>
                <a:ea typeface="+mn-ea"/>
                <a:cs typeface="Arial" charset="0"/>
              </a:rPr>
              <a:t>* [Welcome to </a:t>
            </a:r>
            <a:r>
              <a:rPr lang="en-US" sz="1200" kern="1200" dirty="0" err="1">
                <a:solidFill>
                  <a:schemeClr val="tx1"/>
                </a:solidFill>
                <a:effectLst/>
                <a:latin typeface="Franklin Gothic Medium" pitchFamily="34" charset="0"/>
                <a:ea typeface="+mn-ea"/>
                <a:cs typeface="Arial" charset="0"/>
              </a:rPr>
              <a:t>roslyn</a:t>
            </a:r>
            <a:r>
              <a:rPr lang="en-US" sz="1200" kern="1200" dirty="0">
                <a:solidFill>
                  <a:schemeClr val="tx1"/>
                </a:solidFill>
                <a:effectLst/>
                <a:latin typeface="Franklin Gothic Medium" pitchFamily="34" charset="0"/>
                <a:ea typeface="+mn-ea"/>
                <a:cs typeface="Arial" charset="0"/>
              </a:rPr>
              <a:t>-analyzers documentation](https://roslyn-analyzers.readthedocs.io/en/latest/)</a:t>
            </a:r>
          </a:p>
          <a:p>
            <a:r>
              <a:rPr lang="en-US" sz="1200" kern="1200" dirty="0">
                <a:solidFill>
                  <a:schemeClr val="tx1"/>
                </a:solidFill>
                <a:effectLst/>
                <a:latin typeface="Franklin Gothic Medium" pitchFamily="34" charset="0"/>
                <a:ea typeface="+mn-ea"/>
                <a:cs typeface="Arial" charset="0"/>
              </a:rPr>
              <a:t>* [Treat Warnings As Errors. I Mean It. You Need to Do This](https://blog.submain.com/treat-warnings-errors/)</a:t>
            </a:r>
          </a:p>
          <a:p>
            <a:r>
              <a:rPr lang="en-US" sz="1200" kern="1200" dirty="0">
                <a:solidFill>
                  <a:schemeClr val="tx1"/>
                </a:solidFill>
                <a:effectLst/>
                <a:latin typeface="Franklin Gothic Medium" pitchFamily="34" charset="0"/>
                <a:ea typeface="+mn-ea"/>
                <a:cs typeface="Arial" charset="0"/>
              </a:rPr>
              <a:t>* [Raffaele Rialdi — Write your own C# static code analysis tool to drive business rules](https://www.youtube.com/watch?v=HT7k3Qm4uFY)</a:t>
            </a:r>
          </a:p>
          <a:p>
            <a:r>
              <a:rPr lang="en-US" sz="1200" kern="1200" dirty="0">
                <a:solidFill>
                  <a:schemeClr val="tx1"/>
                </a:solidFill>
                <a:effectLst/>
                <a:latin typeface="Franklin Gothic Medium" pitchFamily="34" charset="0"/>
                <a:ea typeface="+mn-ea"/>
                <a:cs typeface="Arial" charset="0"/>
              </a:rPr>
              <a:t>* [16 New Code Analysis, Testing and Debugging Tools For Visual Studio 2017](https://visualstudiomagazine.com/articles/2018/05/01/vs-analysis-tools.aspx)</a:t>
            </a:r>
          </a:p>
          <a:p>
            <a:r>
              <a:rPr lang="en-US" sz="1200" kern="1200" dirty="0">
                <a:solidFill>
                  <a:schemeClr val="tx1"/>
                </a:solidFill>
                <a:effectLst/>
                <a:latin typeface="Franklin Gothic Medium" pitchFamily="34" charset="0"/>
                <a:ea typeface="+mn-ea"/>
                <a:cs typeface="Arial" charset="0"/>
              </a:rPr>
              <a:t>* [.NET Development Using the Compiler API](https://www.apress.com/us/book/9781484221105)</a:t>
            </a:r>
          </a:p>
          <a:p>
            <a:r>
              <a:rPr lang="en-US" sz="1200" kern="1200" dirty="0">
                <a:solidFill>
                  <a:schemeClr val="tx1"/>
                </a:solidFill>
                <a:effectLst/>
                <a:latin typeface="Franklin Gothic Medium" pitchFamily="34" charset="0"/>
                <a:ea typeface="+mn-ea"/>
                <a:cs typeface="Arial" charset="0"/>
              </a:rPr>
              <a:t>* [Automating Code Reviews in .NET](https://magenic.com/media/2669/automating-code-reviews-in-net.pdf)</a:t>
            </a:r>
          </a:p>
          <a:p>
            <a:r>
              <a:rPr lang="en-US" sz="1200" kern="1200" dirty="0">
                <a:solidFill>
                  <a:schemeClr val="tx1"/>
                </a:solidFill>
                <a:effectLst/>
                <a:latin typeface="Franklin Gothic Medium" pitchFamily="34" charset="0"/>
                <a:ea typeface="+mn-ea"/>
                <a:cs typeface="Arial" charset="0"/>
              </a:rPr>
              <a:t>* [Roslyn Analyzer IDs Problem .NET Core, .NET Standard APIs](https://visualstudiomagazine.com/articles/2017/11/07/api-analyzer.aspx)</a:t>
            </a:r>
          </a:p>
          <a:p>
            <a:r>
              <a:rPr lang="en-US" sz="1200" kern="1200" dirty="0">
                <a:solidFill>
                  <a:schemeClr val="tx1"/>
                </a:solidFill>
                <a:effectLst/>
                <a:latin typeface="Franklin Gothic Medium" pitchFamily="34" charset="0"/>
                <a:ea typeface="+mn-ea"/>
                <a:cs typeface="Arial" charset="0"/>
              </a:rPr>
              <a:t>* [Rigging up Roslyn Analyzers in .NET Core](https://blogs.msdn.microsoft.com/devfish/2017/11/09/rigging-up-roslyn-analyzers-in-net-core/)</a:t>
            </a:r>
          </a:p>
          <a:p>
            <a:r>
              <a:rPr lang="en-US" sz="1200" kern="1200" dirty="0">
                <a:solidFill>
                  <a:schemeClr val="tx1"/>
                </a:solidFill>
                <a:effectLst/>
                <a:latin typeface="Franklin Gothic Medium" pitchFamily="34" charset="0"/>
                <a:ea typeface="+mn-ea"/>
                <a:cs typeface="Arial" charset="0"/>
              </a:rPr>
              <a:t>* [Your New Virtual API Review Assistant](https://channel9.msdn.com/coding4fun/blog/Your-New-Virtual-API-Review-Assistant)</a:t>
            </a:r>
          </a:p>
          <a:p>
            <a:r>
              <a:rPr lang="en-US" sz="1200" kern="1200" dirty="0">
                <a:solidFill>
                  <a:schemeClr val="tx1"/>
                </a:solidFill>
                <a:effectLst/>
                <a:latin typeface="Franklin Gothic Medium" pitchFamily="34" charset="0"/>
                <a:ea typeface="+mn-ea"/>
                <a:cs typeface="Arial" charset="0"/>
              </a:rPr>
              <a:t>* [Code Analysis, Profiling and Refactoring Tools for Visual Studio 2017](https://visualstudiomagazine.com/Articles/2017/10/01/Code-Analysis.aspx)</a:t>
            </a:r>
          </a:p>
          <a:p>
            <a:r>
              <a:rPr lang="en-US" sz="1200" kern="1200" dirty="0">
                <a:solidFill>
                  <a:schemeClr val="tx1"/>
                </a:solidFill>
                <a:effectLst/>
                <a:latin typeface="Franklin Gothic Medium" pitchFamily="34" charset="0"/>
                <a:ea typeface="+mn-ea"/>
                <a:cs typeface="Arial" charset="0"/>
              </a:rPr>
              <a:t>* [Hands-free Security Scanning within .NET Applications](http://rion.io/2017/10/02/hands-free-security-scanning-within-net-applications/)</a:t>
            </a:r>
          </a:p>
          <a:p>
            <a:r>
              <a:rPr lang="en-US" sz="1200" kern="1200" dirty="0">
                <a:solidFill>
                  <a:schemeClr val="tx1"/>
                </a:solidFill>
                <a:effectLst/>
                <a:latin typeface="Franklin Gothic Medium" pitchFamily="34" charset="0"/>
                <a:ea typeface="+mn-ea"/>
                <a:cs typeface="Arial" charset="0"/>
              </a:rPr>
              <a:t>* [Amazon Says One Engineer's Simple Mistake Brought the Internet Down](https://gizmodo.com/amazon-says-one-engineers-simple-mistake-brought-the-in-1792907038)</a:t>
            </a:r>
          </a:p>
          <a:p>
            <a:r>
              <a:rPr lang="en-US" sz="1200" kern="1200" dirty="0">
                <a:solidFill>
                  <a:schemeClr val="tx1"/>
                </a:solidFill>
                <a:effectLst/>
                <a:latin typeface="Franklin Gothic Medium" pitchFamily="34" charset="0"/>
                <a:ea typeface="+mn-ea"/>
                <a:cs typeface="Arial" charset="0"/>
              </a:rPr>
              <a:t>* [Summary of the Amazon S3 Service Disruption in the Northern Virginia (US-EAST-1) Region](https://aws.amazon.com/message/41926)</a:t>
            </a:r>
          </a:p>
          <a:p>
            <a:r>
              <a:rPr lang="en-US" sz="1200" kern="1200" dirty="0">
                <a:solidFill>
                  <a:schemeClr val="tx1"/>
                </a:solidFill>
                <a:effectLst/>
                <a:latin typeface="Franklin Gothic Medium" pitchFamily="34" charset="0"/>
                <a:ea typeface="+mn-ea"/>
                <a:cs typeface="Arial" charset="0"/>
              </a:rPr>
              <a:t>* [Everything You Need to Know About </a:t>
            </a:r>
            <a:r>
              <a:rPr lang="en-US" sz="1200" kern="1200" dirty="0" err="1">
                <a:solidFill>
                  <a:schemeClr val="tx1"/>
                </a:solidFill>
                <a:effectLst/>
                <a:latin typeface="Franklin Gothic Medium" pitchFamily="34" charset="0"/>
                <a:ea typeface="+mn-ea"/>
                <a:cs typeface="Arial" charset="0"/>
              </a:rPr>
              <a:t>Cloudbleed</a:t>
            </a:r>
            <a:r>
              <a:rPr lang="en-US" sz="1200" kern="1200" dirty="0">
                <a:solidFill>
                  <a:schemeClr val="tx1"/>
                </a:solidFill>
                <a:effectLst/>
                <a:latin typeface="Franklin Gothic Medium" pitchFamily="34" charset="0"/>
                <a:ea typeface="+mn-ea"/>
                <a:cs typeface="Arial" charset="0"/>
              </a:rPr>
              <a:t>, the Latest Internet Security Disaster](http://gizmodo.com/everything-you-need-to-know-about-cloudbleed-the-lates-1792710616)</a:t>
            </a:r>
          </a:p>
          <a:p>
            <a:r>
              <a:rPr lang="en-US" sz="1200" kern="1200" dirty="0">
                <a:solidFill>
                  <a:schemeClr val="tx1"/>
                </a:solidFill>
                <a:effectLst/>
                <a:latin typeface="Franklin Gothic Medium" pitchFamily="34" charset="0"/>
                <a:ea typeface="+mn-ea"/>
                <a:cs typeface="Arial" charset="0"/>
              </a:rPr>
              <a:t>* [Incident report on memory leak caused by Cloudflare parser bug](https://blog.cloudflare.com/incident-report-on-memory-leak-caused-by-cloudflare-parser-bug/)</a:t>
            </a:r>
          </a:p>
          <a:p>
            <a:r>
              <a:rPr lang="en-US" sz="1200" kern="1200" dirty="0">
                <a:solidFill>
                  <a:schemeClr val="tx1"/>
                </a:solidFill>
                <a:effectLst/>
                <a:latin typeface="Franklin Gothic Medium" pitchFamily="34" charset="0"/>
                <a:ea typeface="+mn-ea"/>
                <a:cs typeface="Arial" charset="0"/>
              </a:rPr>
              <a:t>* [Windows Azure storage issue: Expired HTTPS certificate possibly at fault](http://www.zdnet.com/article/windows-azure-storage-issue-expired-https-certificate-possibly-at-fault/)</a:t>
            </a:r>
          </a:p>
          <a:p>
            <a:r>
              <a:rPr lang="en-US" sz="1200" kern="1200" dirty="0">
                <a:solidFill>
                  <a:schemeClr val="tx1"/>
                </a:solidFill>
                <a:effectLst/>
                <a:latin typeface="Franklin Gothic Medium" pitchFamily="34" charset="0"/>
                <a:ea typeface="+mn-ea"/>
                <a:cs typeface="Arial" charset="0"/>
              </a:rPr>
              <a:t>* [Windows Azure Service Disruption from Expired Certificate](https://azure.microsoft.com/en-us/blog/windows-azure-service-disruption-from-expired-certificate/)</a:t>
            </a:r>
          </a:p>
          <a:p>
            <a:r>
              <a:rPr lang="en-US" sz="1200" kern="1200" dirty="0">
                <a:solidFill>
                  <a:schemeClr val="tx1"/>
                </a:solidFill>
                <a:effectLst/>
                <a:latin typeface="Franklin Gothic Medium" pitchFamily="34" charset="0"/>
                <a:ea typeface="+mn-ea"/>
                <a:cs typeface="Arial" charset="0"/>
              </a:rPr>
              <a:t>* [Back to Basics: Explore the Edge Cases or Date Math will Get You](https://www.hanselman.com/blog/back-to-basics-explore-the-edge-cases-or-date-math-will-get-you)</a:t>
            </a:r>
          </a:p>
          <a:p>
            <a:r>
              <a:rPr lang="en-US" sz="1200" kern="1200" dirty="0">
                <a:solidFill>
                  <a:schemeClr val="tx1"/>
                </a:solidFill>
                <a:effectLst/>
                <a:latin typeface="Franklin Gothic Medium" pitchFamily="34" charset="0"/>
                <a:ea typeface="+mn-ea"/>
                <a:cs typeface="Arial" charset="0"/>
              </a:rPr>
              <a:t>* [Zune bug explained in detail](https://techcrunch.com/2008/12/31/zune-bug-explained-in-detail/)</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there's a truism in code, it's that we'll write code that fails. And sometimes that happens spectacularly.</a:t>
            </a:r>
            <a:endParaRPr lang="en-US" dirty="0"/>
          </a:p>
          <a:p>
            <a:endParaRPr lang="en-US" dirty="0"/>
          </a:p>
          <a:p>
            <a:endParaRPr lang="en-US" dirty="0"/>
          </a:p>
          <a:p>
            <a:r>
              <a:rPr lang="en-US" dirty="0"/>
              <a:t>http://www.tacomanarrowsbridge.org/z1940-34.jpg</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83884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 in production is something we want to avoid. One technique is to do manual code reviews, either as an individual or as a group.</a:t>
            </a:r>
          </a:p>
          <a:p>
            <a:endParaRPr lang="en-US" dirty="0"/>
          </a:p>
          <a:p>
            <a:endParaRPr lang="en-US" dirty="0"/>
          </a:p>
          <a:p>
            <a:r>
              <a:rPr lang="en-US" dirty="0"/>
              <a:t>https://www.pexels.com/photo/photo-of-people-doing-handshakes-3183197/</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7978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it’s obvious when someone has written a train wreck. This code copies the contents of an array (source) to destination. But….all it needed to do was call: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source.CopyTo</a:t>
            </a:r>
            <a:r>
              <a:rPr lang="en-US" sz="1200" kern="1200" dirty="0">
                <a:solidFill>
                  <a:schemeClr val="tx1"/>
                </a:solidFill>
                <a:effectLst/>
                <a:latin typeface="+mn-lt"/>
                <a:ea typeface="+mn-ea"/>
                <a:cs typeface="+mn-cs"/>
              </a:rPr>
              <a:t>(destination, 0); // assume destination is the same size as 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(Yes, this was code I found in a production app that had been live for at least 10 years. Copies of it were all over the place.)</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3746499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times, it’s much harder to see the bug.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https://unsplash.com/photos/_OyMf5BbAxA</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299325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code is from the Zune. Do you think you could’ve caught the error at first glance?</a:t>
            </a:r>
          </a:p>
          <a:p>
            <a:endParaRPr lang="en-US" dirty="0"/>
          </a:p>
          <a:p>
            <a:endParaRPr lang="en-US" dirty="0"/>
          </a:p>
          <a:p>
            <a:r>
              <a:rPr lang="en-US" dirty="0"/>
              <a:t>https://www.hanselman.com/blog/back-to-basics-explore-the-edge-cases-or-date-math-will-get-you</a:t>
            </a:r>
          </a:p>
          <a:p>
            <a:r>
              <a:rPr lang="en-US" dirty="0"/>
              <a:t>https://www.wired.com/2008/12/zune-freeze-res/</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67252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arguably even worse. Remember </a:t>
            </a:r>
            <a:r>
              <a:rPr lang="en-US" sz="1200" kern="1200" dirty="0" err="1">
                <a:solidFill>
                  <a:schemeClr val="tx1"/>
                </a:solidFill>
                <a:effectLst/>
                <a:latin typeface="+mn-lt"/>
                <a:ea typeface="+mn-ea"/>
                <a:cs typeface="+mn-cs"/>
              </a:rPr>
              <a:t>Cloudbleed</a:t>
            </a:r>
            <a:r>
              <a:rPr lang="en-US" sz="1200" kern="1200" dirty="0">
                <a:solidFill>
                  <a:schemeClr val="tx1"/>
                </a:solidFill>
                <a:effectLst/>
                <a:latin typeface="+mn-lt"/>
                <a:ea typeface="+mn-ea"/>
                <a:cs typeface="+mn-cs"/>
              </a:rPr>
              <a:t>?</a:t>
            </a:r>
          </a:p>
          <a:p>
            <a:endParaRPr lang="en-US" dirty="0"/>
          </a:p>
          <a:p>
            <a:endParaRPr lang="en-US" dirty="0"/>
          </a:p>
          <a:p>
            <a:r>
              <a:rPr lang="en-US" dirty="0"/>
              <a:t>https://blog.cloudflare.com/incident-report-on-memory-leak-caused-by-cloudflare-parser-bug/</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332439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run our code through a microscope to let us find these errors as quickly as possible.</a:t>
            </a:r>
            <a:endParaRPr lang="en-US" dirty="0"/>
          </a:p>
          <a:p>
            <a:endParaRPr lang="en-US" dirty="0"/>
          </a:p>
          <a:p>
            <a:endParaRPr lang="en-US" dirty="0"/>
          </a:p>
          <a:p>
            <a:r>
              <a:rPr lang="en-US" dirty="0"/>
              <a:t>https://unsplash.com/photos/L9EV3OogLh0</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3590678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6/18/2021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6/18/2021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Analyzing Code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8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402CE5-B8FB-4FB7-A2FC-8BEF7D0C846B}"/>
              </a:ext>
            </a:extLst>
          </p:cNvPr>
          <p:cNvSpPr/>
          <p:nvPr/>
        </p:nvSpPr>
        <p:spPr>
          <a:xfrm>
            <a:off x="661081" y="612844"/>
            <a:ext cx="5046842" cy="5632311"/>
          </a:xfrm>
          <a:prstGeom prst="rect">
            <a:avLst/>
          </a:prstGeom>
          <a:ln>
            <a:solidFill>
              <a:schemeClr val="tx1"/>
            </a:solidFill>
          </a:ln>
        </p:spPr>
        <p:txBody>
          <a:bodyPr wrap="square">
            <a:spAutoFit/>
          </a:bodyPr>
          <a:lstStyle/>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year = ORIGINYEAR; /* = 1980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while (days &gt; 365)</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if (</a:t>
            </a:r>
            <a:r>
              <a:rPr lang="en-US" sz="2000" dirty="0" err="1">
                <a:solidFill>
                  <a:srgbClr val="000000"/>
                </a:solidFill>
                <a:latin typeface="Cascadia Code" panose="020B0609020000020004" pitchFamily="49" charset="0"/>
                <a:ea typeface="ＭＳ Ｐゴシック" pitchFamily="-72" charset="-128"/>
                <a:cs typeface="Cascadia Code" panose="020B0609020000020004" pitchFamily="49" charset="0"/>
              </a:rPr>
              <a:t>IsLeapYear</a:t>
            </a: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(year))</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if (days &gt; 366)</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366;</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else</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days -= 365;</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year += 1;</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  }</a:t>
            </a:r>
          </a:p>
          <a:p>
            <a:pPr lvl="0" fontAlgn="base">
              <a:spcBef>
                <a:spcPct val="0"/>
              </a:spcBef>
              <a:spcAft>
                <a:spcPct val="0"/>
              </a:spcAft>
              <a:defRPr/>
            </a:pPr>
            <a:r>
              <a:rPr lang="en-US" sz="2000" dirty="0">
                <a:solidFill>
                  <a:srgbClr val="000000"/>
                </a:solidFill>
                <a:latin typeface="Cascadia Code" panose="020B0609020000020004" pitchFamily="49" charset="0"/>
                <a:ea typeface="ＭＳ Ｐゴシック" pitchFamily="-72" charset="-128"/>
                <a:cs typeface="Cascadia Code" panose="020B0609020000020004" pitchFamily="49" charset="0"/>
              </a:rPr>
              <a:t>}</a:t>
            </a:r>
          </a:p>
        </p:txBody>
      </p:sp>
      <p:pic>
        <p:nvPicPr>
          <p:cNvPr id="5" name="Picture 4">
            <a:extLst>
              <a:ext uri="{FF2B5EF4-FFF2-40B4-BE49-F238E27FC236}">
                <a16:creationId xmlns:a16="http://schemas.microsoft.com/office/drawing/2014/main" id="{B0A955B3-3DD0-47F2-B911-A7EA2A3E7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861" y="612844"/>
            <a:ext cx="2976880" cy="2976880"/>
          </a:xfrm>
          <a:prstGeom prst="rect">
            <a:avLst/>
          </a:prstGeom>
        </p:spPr>
      </p:pic>
      <p:sp>
        <p:nvSpPr>
          <p:cNvPr id="9" name="Rectangle 8">
            <a:extLst>
              <a:ext uri="{FF2B5EF4-FFF2-40B4-BE49-F238E27FC236}">
                <a16:creationId xmlns:a16="http://schemas.microsoft.com/office/drawing/2014/main" id="{BA7539B9-6D68-4651-AA5C-C79ACDC8DA9E}"/>
              </a:ext>
            </a:extLst>
          </p:cNvPr>
          <p:cNvSpPr/>
          <p:nvPr/>
        </p:nvSpPr>
        <p:spPr>
          <a:xfrm>
            <a:off x="6054012" y="3567499"/>
            <a:ext cx="5804578" cy="2677656"/>
          </a:xfrm>
          <a:prstGeom prst="rect">
            <a:avLst/>
          </a:prstGeom>
        </p:spPr>
        <p:txBody>
          <a:bodyPr wrap="square">
            <a:spAutoFit/>
          </a:bodyPr>
          <a:lstStyle/>
          <a:p>
            <a:r>
              <a:rPr lang="en-US" sz="2400" dirty="0"/>
              <a:t>"A bug in the internal clock driver related to the way the device handles a leap year affected Zune users," said the company in a statement. “That being the case, </a:t>
            </a:r>
            <a:r>
              <a:rPr lang="en-US" sz="2400" b="1" dirty="0"/>
              <a:t>the issue should be resolved over the next 24 hours as the time change moves to January 1, 2009</a:t>
            </a:r>
            <a:r>
              <a:rPr lang="en-US" sz="2400" dirty="0"/>
              <a:t>."</a:t>
            </a:r>
          </a:p>
        </p:txBody>
      </p:sp>
    </p:spTree>
    <p:extLst>
      <p:ext uri="{BB962C8B-B14F-4D97-AF65-F5344CB8AC3E}">
        <p14:creationId xmlns:p14="http://schemas.microsoft.com/office/powerpoint/2010/main" val="41312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97F4F-4C5E-4203-A744-6CEA05D76A84}"/>
              </a:ext>
            </a:extLst>
          </p:cNvPr>
          <p:cNvSpPr/>
          <p:nvPr/>
        </p:nvSpPr>
        <p:spPr>
          <a:xfrm>
            <a:off x="430843" y="1141855"/>
            <a:ext cx="6276340" cy="1938992"/>
          </a:xfrm>
          <a:prstGeom prst="rect">
            <a:avLst/>
          </a:prstGeom>
          <a:ln>
            <a:solidFill>
              <a:schemeClr val="tx1"/>
            </a:solidFill>
          </a:ln>
        </p:spPr>
        <p:txBody>
          <a:bodyPr wrap="square">
            <a:spAutoFit/>
          </a:bodyPr>
          <a:lstStyle/>
          <a:p>
            <a:r>
              <a:rPr lang="en-US" sz="4000" dirty="0">
                <a:latin typeface="Cascadia Code" panose="020B0609020000020004" pitchFamily="49" charset="0"/>
                <a:cs typeface="Cascadia Code" panose="020B0609020000020004" pitchFamily="49" charset="0"/>
              </a:rPr>
              <a:t>/* generated code */</a:t>
            </a:r>
          </a:p>
          <a:p>
            <a:r>
              <a:rPr lang="en-US" sz="4000" dirty="0">
                <a:latin typeface="Cascadia Code" panose="020B0609020000020004" pitchFamily="49" charset="0"/>
                <a:cs typeface="Cascadia Code" panose="020B0609020000020004" pitchFamily="49" charset="0"/>
              </a:rPr>
              <a:t>if ( ++p == </a:t>
            </a:r>
            <a:r>
              <a:rPr lang="en-US" sz="4000" dirty="0" err="1">
                <a:latin typeface="Cascadia Code" panose="020B0609020000020004" pitchFamily="49" charset="0"/>
                <a:cs typeface="Cascadia Code" panose="020B0609020000020004" pitchFamily="49" charset="0"/>
              </a:rPr>
              <a:t>pe</a:t>
            </a:r>
            <a:r>
              <a:rPr lang="en-US" sz="4000" dirty="0">
                <a:latin typeface="Cascadia Code" panose="020B0609020000020004" pitchFamily="49" charset="0"/>
                <a:cs typeface="Cascadia Code" panose="020B0609020000020004" pitchFamily="49" charset="0"/>
              </a:rPr>
              <a:t> )</a:t>
            </a:r>
          </a:p>
          <a:p>
            <a:r>
              <a:rPr lang="en-US" sz="4000" dirty="0">
                <a:latin typeface="Cascadia Code" panose="020B0609020000020004" pitchFamily="49" charset="0"/>
                <a:cs typeface="Cascadia Code" panose="020B0609020000020004" pitchFamily="49" charset="0"/>
              </a:rPr>
              <a:t>    </a:t>
            </a:r>
            <a:r>
              <a:rPr lang="en-US" sz="4000" dirty="0" err="1">
                <a:latin typeface="Cascadia Code" panose="020B0609020000020004" pitchFamily="49" charset="0"/>
                <a:cs typeface="Cascadia Code" panose="020B0609020000020004" pitchFamily="49" charset="0"/>
              </a:rPr>
              <a:t>goto</a:t>
            </a:r>
            <a:r>
              <a:rPr lang="en-US" sz="4000" dirty="0">
                <a:latin typeface="Cascadia Code" panose="020B0609020000020004" pitchFamily="49" charset="0"/>
                <a:cs typeface="Cascadia Code" panose="020B0609020000020004" pitchFamily="49" charset="0"/>
              </a:rPr>
              <a:t> _</a:t>
            </a:r>
            <a:r>
              <a:rPr lang="en-US" sz="4000" dirty="0" err="1">
                <a:latin typeface="Cascadia Code" panose="020B0609020000020004" pitchFamily="49" charset="0"/>
                <a:cs typeface="Cascadia Code" panose="020B0609020000020004" pitchFamily="49" charset="0"/>
              </a:rPr>
              <a:t>test_eof</a:t>
            </a:r>
            <a:r>
              <a:rPr lang="en-US" sz="4000" dirty="0">
                <a:latin typeface="Cascadia Code" panose="020B0609020000020004" pitchFamily="49" charset="0"/>
                <a:cs typeface="Cascadia Code" panose="020B0609020000020004" pitchFamily="49" charset="0"/>
              </a:rPr>
              <a:t>;</a:t>
            </a:r>
          </a:p>
        </p:txBody>
      </p:sp>
      <p:sp>
        <p:nvSpPr>
          <p:cNvPr id="5" name="Rectangle 4">
            <a:extLst>
              <a:ext uri="{FF2B5EF4-FFF2-40B4-BE49-F238E27FC236}">
                <a16:creationId xmlns:a16="http://schemas.microsoft.com/office/drawing/2014/main" id="{57BC8750-F1D5-4E7B-880A-990259058279}"/>
              </a:ext>
            </a:extLst>
          </p:cNvPr>
          <p:cNvSpPr/>
          <p:nvPr/>
        </p:nvSpPr>
        <p:spPr>
          <a:xfrm>
            <a:off x="2442210" y="3688230"/>
            <a:ext cx="7307580" cy="2308324"/>
          </a:xfrm>
          <a:prstGeom prst="rect">
            <a:avLst/>
          </a:prstGeom>
        </p:spPr>
        <p:txBody>
          <a:bodyPr wrap="square">
            <a:spAutoFit/>
          </a:bodyPr>
          <a:lstStyle/>
          <a:p>
            <a:r>
              <a:rPr lang="en-US" sz="2400" dirty="0"/>
              <a:t>The root cause of the bug was that reaching the end of a buffer was checked using the equality operator and a pointer was able to step past the end of the buffer. This is known as a buffer overrun. </a:t>
            </a:r>
            <a:r>
              <a:rPr lang="en-US" sz="2400" b="1" dirty="0"/>
              <a:t>Had the check been done using &gt;= instead of == jumping over the buffer end would have been caught.</a:t>
            </a:r>
            <a:r>
              <a:rPr lang="en-US" sz="2400" dirty="0"/>
              <a:t> </a:t>
            </a:r>
          </a:p>
        </p:txBody>
      </p:sp>
      <p:pic>
        <p:nvPicPr>
          <p:cNvPr id="6" name="Picture 5">
            <a:extLst>
              <a:ext uri="{FF2B5EF4-FFF2-40B4-BE49-F238E27FC236}">
                <a16:creationId xmlns:a16="http://schemas.microsoft.com/office/drawing/2014/main" id="{9BC8597F-445F-46C1-A911-D04BCDEB1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464" y="1195848"/>
            <a:ext cx="4470400" cy="1522730"/>
          </a:xfrm>
          <a:prstGeom prst="rect">
            <a:avLst/>
          </a:prstGeom>
        </p:spPr>
      </p:pic>
    </p:spTree>
    <p:extLst>
      <p:ext uri="{BB962C8B-B14F-4D97-AF65-F5344CB8AC3E}">
        <p14:creationId xmlns:p14="http://schemas.microsoft.com/office/powerpoint/2010/main" val="361685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084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30E11A5-D5A6-450D-B9C9-1842BBCCD5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913" y="1276760"/>
            <a:ext cx="4948173" cy="2019663"/>
          </a:xfrm>
          <a:prstGeom prst="rect">
            <a:avLst/>
          </a:prstGeom>
        </p:spPr>
      </p:pic>
      <p:pic>
        <p:nvPicPr>
          <p:cNvPr id="5" name="Graphic 4">
            <a:extLst>
              <a:ext uri="{FF2B5EF4-FFF2-40B4-BE49-F238E27FC236}">
                <a16:creationId xmlns:a16="http://schemas.microsoft.com/office/drawing/2014/main" id="{DB2C7443-F864-41CF-9E9E-1C69F0EA18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4810" y="4285494"/>
            <a:ext cx="6002378" cy="1158875"/>
          </a:xfrm>
          <a:prstGeom prst="rect">
            <a:avLst/>
          </a:prstGeom>
        </p:spPr>
      </p:pic>
    </p:spTree>
    <p:extLst>
      <p:ext uri="{BB962C8B-B14F-4D97-AF65-F5344CB8AC3E}">
        <p14:creationId xmlns:p14="http://schemas.microsoft.com/office/powerpoint/2010/main" val="4057781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05485-80C3-416A-B661-6B29C9EF36B9}"/>
              </a:ext>
            </a:extLst>
          </p:cNvPr>
          <p:cNvPicPr>
            <a:picLocks noChangeAspect="1"/>
          </p:cNvPicPr>
          <p:nvPr/>
        </p:nvPicPr>
        <p:blipFill>
          <a:blip r:embed="rId3"/>
          <a:stretch>
            <a:fillRect/>
          </a:stretch>
        </p:blipFill>
        <p:spPr>
          <a:xfrm>
            <a:off x="302333" y="1087271"/>
            <a:ext cx="8373644" cy="3019846"/>
          </a:xfrm>
          <a:prstGeom prst="rect">
            <a:avLst/>
          </a:prstGeom>
          <a:ln>
            <a:solidFill>
              <a:schemeClr val="accent1">
                <a:shade val="50000"/>
              </a:schemeClr>
            </a:solidFill>
          </a:ln>
        </p:spPr>
      </p:pic>
      <p:pic>
        <p:nvPicPr>
          <p:cNvPr id="5" name="Picture 4">
            <a:extLst>
              <a:ext uri="{FF2B5EF4-FFF2-40B4-BE49-F238E27FC236}">
                <a16:creationId xmlns:a16="http://schemas.microsoft.com/office/drawing/2014/main" id="{066EC367-31C8-4213-8ED0-65D169E076FB}"/>
              </a:ext>
            </a:extLst>
          </p:cNvPr>
          <p:cNvPicPr>
            <a:picLocks noChangeAspect="1"/>
          </p:cNvPicPr>
          <p:nvPr/>
        </p:nvPicPr>
        <p:blipFill>
          <a:blip r:embed="rId4"/>
          <a:stretch>
            <a:fillRect/>
          </a:stretch>
        </p:blipFill>
        <p:spPr>
          <a:xfrm>
            <a:off x="3700916" y="2615658"/>
            <a:ext cx="8117267" cy="3168834"/>
          </a:xfrm>
          <a:prstGeom prst="rect">
            <a:avLst/>
          </a:prstGeom>
          <a:ln>
            <a:solidFill>
              <a:schemeClr val="accent1">
                <a:shade val="50000"/>
              </a:schemeClr>
            </a:solidFill>
          </a:ln>
        </p:spPr>
      </p:pic>
    </p:spTree>
    <p:extLst>
      <p:ext uri="{BB962C8B-B14F-4D97-AF65-F5344CB8AC3E}">
        <p14:creationId xmlns:p14="http://schemas.microsoft.com/office/powerpoint/2010/main" val="195090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80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156548-809F-4BDF-A388-A106053B9F28}"/>
              </a:ext>
            </a:extLst>
          </p:cNvPr>
          <p:cNvSpPr/>
          <p:nvPr/>
        </p:nvSpPr>
        <p:spPr>
          <a:xfrm>
            <a:off x="1558441" y="1164534"/>
            <a:ext cx="9075118" cy="1200329"/>
          </a:xfrm>
          <a:prstGeom prst="rect">
            <a:avLst/>
          </a:prstGeom>
          <a:ln>
            <a:solidFill>
              <a:schemeClr val="tx1"/>
            </a:solidFill>
          </a:ln>
        </p:spPr>
        <p:txBody>
          <a:bodyPr wrap="square">
            <a:spAutoFit/>
          </a:bodyPr>
          <a:lstStyle/>
          <a:p>
            <a:r>
              <a:rPr lang="en-US" sz="3600" dirty="0">
                <a:latin typeface="Cascadia Code" panose="020B0609020000020004" pitchFamily="49" charset="0"/>
                <a:cs typeface="Cascadia Code" panose="020B0609020000020004" pitchFamily="49" charset="0"/>
              </a:rPr>
              <a:t>public Customer Get(</a:t>
            </a:r>
            <a:r>
              <a:rPr lang="en-US" sz="3600" dirty="0" err="1">
                <a:latin typeface="Cascadia Code" panose="020B0609020000020004" pitchFamily="49" charset="0"/>
                <a:cs typeface="Cascadia Code" panose="020B0609020000020004" pitchFamily="49" charset="0"/>
              </a:rPr>
              <a:t>int</a:t>
            </a:r>
            <a:r>
              <a:rPr lang="en-US" sz="3600" dirty="0">
                <a:latin typeface="Cascadia Code" panose="020B0609020000020004" pitchFamily="49" charset="0"/>
                <a:cs typeface="Cascadia Code" panose="020B0609020000020004" pitchFamily="49" charset="0"/>
              </a:rPr>
              <a:t> id) =&gt;</a:t>
            </a:r>
          </a:p>
          <a:p>
            <a:r>
              <a:rPr lang="en-US" sz="3600" dirty="0">
                <a:latin typeface="Cascadia Code" panose="020B0609020000020004" pitchFamily="49" charset="0"/>
                <a:cs typeface="Cascadia Code" panose="020B0609020000020004" pitchFamily="49" charset="0"/>
              </a:rPr>
              <a:t>  new </a:t>
            </a:r>
            <a:r>
              <a:rPr lang="en-US" sz="3600" dirty="0" err="1">
                <a:latin typeface="Cascadia Code" panose="020B0609020000020004" pitchFamily="49" charset="0"/>
                <a:cs typeface="Cascadia Code" panose="020B0609020000020004" pitchFamily="49" charset="0"/>
              </a:rPr>
              <a:t>CustomerService</a:t>
            </a:r>
            <a:r>
              <a:rPr lang="en-US" sz="3600" dirty="0">
                <a:latin typeface="Cascadia Code" panose="020B0609020000020004" pitchFamily="49" charset="0"/>
                <a:cs typeface="Cascadia Code" panose="020B0609020000020004" pitchFamily="49" charset="0"/>
              </a:rPr>
              <a:t>().Get(id);</a:t>
            </a:r>
          </a:p>
        </p:txBody>
      </p:sp>
      <p:sp>
        <p:nvSpPr>
          <p:cNvPr id="5" name="Rectangle 4">
            <a:extLst>
              <a:ext uri="{FF2B5EF4-FFF2-40B4-BE49-F238E27FC236}">
                <a16:creationId xmlns:a16="http://schemas.microsoft.com/office/drawing/2014/main" id="{B0E92E11-348E-4CD5-A455-F112E3DCC2AB}"/>
              </a:ext>
            </a:extLst>
          </p:cNvPr>
          <p:cNvSpPr/>
          <p:nvPr/>
        </p:nvSpPr>
        <p:spPr>
          <a:xfrm>
            <a:off x="1979910" y="4233582"/>
            <a:ext cx="8232179" cy="1200329"/>
          </a:xfrm>
          <a:prstGeom prst="rect">
            <a:avLst/>
          </a:prstGeom>
          <a:ln>
            <a:solidFill>
              <a:schemeClr val="tx1"/>
            </a:solidFill>
          </a:ln>
        </p:spPr>
        <p:txBody>
          <a:bodyPr wrap="square">
            <a:spAutoFit/>
          </a:bodyPr>
          <a:lstStyle/>
          <a:p>
            <a:r>
              <a:rPr lang="en-US" sz="3600" dirty="0">
                <a:latin typeface="Cascadia Code" panose="020B0609020000020004" pitchFamily="49" charset="0"/>
                <a:cs typeface="Cascadia Code" panose="020B0609020000020004" pitchFamily="49" charset="0"/>
              </a:rPr>
              <a:t>public class </a:t>
            </a:r>
            <a:r>
              <a:rPr lang="en-US" sz="3600" dirty="0" err="1">
                <a:latin typeface="Cascadia Code" panose="020B0609020000020004" pitchFamily="49" charset="0"/>
                <a:cs typeface="Cascadia Code" panose="020B0609020000020004" pitchFamily="49" charset="0"/>
              </a:rPr>
              <a:t>CustomerService</a:t>
            </a:r>
            <a:endParaRPr lang="en-US" sz="3600" dirty="0">
              <a:latin typeface="Cascadia Code" panose="020B0609020000020004" pitchFamily="49" charset="0"/>
              <a:cs typeface="Cascadia Code" panose="020B0609020000020004" pitchFamily="49" charset="0"/>
            </a:endParaRPr>
          </a:p>
          <a:p>
            <a:r>
              <a:rPr lang="en-US" sz="3600" dirty="0">
                <a:latin typeface="Cascadia Code" panose="020B0609020000020004" pitchFamily="49" charset="0"/>
                <a:cs typeface="Cascadia Code" panose="020B0609020000020004" pitchFamily="49" charset="0"/>
              </a:rPr>
              <a:t>  : </a:t>
            </a:r>
            <a:r>
              <a:rPr lang="en-US" sz="3600" dirty="0" err="1">
                <a:latin typeface="Cascadia Code" panose="020B0609020000020004" pitchFamily="49" charset="0"/>
                <a:cs typeface="Cascadia Code" panose="020B0609020000020004" pitchFamily="49" charset="0"/>
              </a:rPr>
              <a:t>IDisposable</a:t>
            </a:r>
            <a:r>
              <a:rPr lang="en-US" sz="3600" dirty="0">
                <a:latin typeface="Cascadia Code" panose="020B0609020000020004" pitchFamily="49" charset="0"/>
                <a:cs typeface="Cascadia Code" panose="020B0609020000020004" pitchFamily="49" charset="0"/>
              </a:rPr>
              <a:t> { /* ... */ }</a:t>
            </a:r>
          </a:p>
        </p:txBody>
      </p:sp>
      <p:cxnSp>
        <p:nvCxnSpPr>
          <p:cNvPr id="6" name="Connector: Elbow 5">
            <a:extLst>
              <a:ext uri="{FF2B5EF4-FFF2-40B4-BE49-F238E27FC236}">
                <a16:creationId xmlns:a16="http://schemas.microsoft.com/office/drawing/2014/main" id="{1BAEF757-22C1-40F7-A522-D3B5A6ED9E62}"/>
              </a:ext>
            </a:extLst>
          </p:cNvPr>
          <p:cNvCxnSpPr>
            <a:cxnSpLocks/>
          </p:cNvCxnSpPr>
          <p:nvPr/>
        </p:nvCxnSpPr>
        <p:spPr>
          <a:xfrm rot="16200000" flipV="1">
            <a:off x="4741688" y="2757942"/>
            <a:ext cx="1698135" cy="108256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5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406F6E-25C8-4EB0-A1B5-08FF62AC8331}"/>
              </a:ext>
            </a:extLst>
          </p:cNvPr>
          <p:cNvSpPr/>
          <p:nvPr/>
        </p:nvSpPr>
        <p:spPr>
          <a:xfrm>
            <a:off x="1481233" y="1708818"/>
            <a:ext cx="9229531" cy="646331"/>
          </a:xfrm>
          <a:prstGeom prst="rect">
            <a:avLst/>
          </a:prstGeom>
          <a:ln>
            <a:solidFill>
              <a:schemeClr val="tx1"/>
            </a:solidFill>
          </a:ln>
        </p:spPr>
        <p:txBody>
          <a:bodyPr wrap="square">
            <a:spAutoFit/>
          </a:bodyPr>
          <a:lstStyle/>
          <a:p>
            <a:r>
              <a:rPr lang="en-US" sz="3600" dirty="0">
                <a:latin typeface="Cascadia Code" panose="020B0609020000020004" pitchFamily="49" charset="0"/>
                <a:cs typeface="Cascadia Code" panose="020B0609020000020004" pitchFamily="49" charset="0"/>
              </a:rPr>
              <a:t>if(</a:t>
            </a:r>
            <a:r>
              <a:rPr lang="en-US" sz="3600" dirty="0" err="1">
                <a:latin typeface="Cascadia Code" panose="020B0609020000020004" pitchFamily="49" charset="0"/>
                <a:cs typeface="Cascadia Code" panose="020B0609020000020004" pitchFamily="49" charset="0"/>
              </a:rPr>
              <a:t>Program.GetNames</a:t>
            </a:r>
            <a:r>
              <a:rPr lang="en-US" sz="3600" dirty="0">
                <a:latin typeface="Cascadia Code" panose="020B0609020000020004" pitchFamily="49" charset="0"/>
                <a:cs typeface="Cascadia Code" panose="020B0609020000020004" pitchFamily="49" charset="0"/>
              </a:rPr>
              <a:t>().Count() &gt; 2</a:t>
            </a:r>
          </a:p>
        </p:txBody>
      </p:sp>
      <p:sp>
        <p:nvSpPr>
          <p:cNvPr id="5" name="Rectangle 4">
            <a:extLst>
              <a:ext uri="{FF2B5EF4-FFF2-40B4-BE49-F238E27FC236}">
                <a16:creationId xmlns:a16="http://schemas.microsoft.com/office/drawing/2014/main" id="{23806CF8-4A78-4F6B-AF70-DC89350C829D}"/>
              </a:ext>
            </a:extLst>
          </p:cNvPr>
          <p:cNvSpPr/>
          <p:nvPr/>
        </p:nvSpPr>
        <p:spPr>
          <a:xfrm>
            <a:off x="874897" y="4661712"/>
            <a:ext cx="10442205" cy="646331"/>
          </a:xfrm>
          <a:prstGeom prst="rect">
            <a:avLst/>
          </a:prstGeom>
          <a:ln>
            <a:solidFill>
              <a:schemeClr val="tx1"/>
            </a:solidFill>
          </a:ln>
        </p:spPr>
        <p:txBody>
          <a:bodyPr wrap="square">
            <a:spAutoFit/>
          </a:bodyPr>
          <a:lstStyle/>
          <a:p>
            <a:r>
              <a:rPr lang="en-US" sz="3600" dirty="0">
                <a:latin typeface="Cascadia Code" panose="020B0609020000020004" pitchFamily="49" charset="0"/>
                <a:cs typeface="Cascadia Code" panose="020B0609020000020004" pitchFamily="49" charset="0"/>
              </a:rPr>
              <a:t>private static List&lt;string&gt; </a:t>
            </a:r>
            <a:r>
              <a:rPr lang="en-US" sz="3600" dirty="0" err="1">
                <a:latin typeface="Cascadia Code" panose="020B0609020000020004" pitchFamily="49" charset="0"/>
                <a:cs typeface="Cascadia Code" panose="020B0609020000020004" pitchFamily="49" charset="0"/>
              </a:rPr>
              <a:t>GetNames</a:t>
            </a:r>
            <a:r>
              <a:rPr lang="en-US" sz="3600" dirty="0">
                <a:latin typeface="Cascadia Code" panose="020B0609020000020004" pitchFamily="49" charset="0"/>
                <a:cs typeface="Cascadia Code" panose="020B0609020000020004" pitchFamily="49" charset="0"/>
              </a:rPr>
              <a:t>()</a:t>
            </a:r>
          </a:p>
        </p:txBody>
      </p:sp>
      <p:cxnSp>
        <p:nvCxnSpPr>
          <p:cNvPr id="6" name="Connector: Elbow 5">
            <a:extLst>
              <a:ext uri="{FF2B5EF4-FFF2-40B4-BE49-F238E27FC236}">
                <a16:creationId xmlns:a16="http://schemas.microsoft.com/office/drawing/2014/main" id="{3E000A56-7C75-4768-B8E1-6B3D17E7F0A0}"/>
              </a:ext>
            </a:extLst>
          </p:cNvPr>
          <p:cNvCxnSpPr>
            <a:cxnSpLocks/>
          </p:cNvCxnSpPr>
          <p:nvPr/>
        </p:nvCxnSpPr>
        <p:spPr>
          <a:xfrm rot="5400000" flipH="1" flipV="1">
            <a:off x="6242209" y="2768524"/>
            <a:ext cx="2056208" cy="141244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7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80D684-5726-43C7-802E-F65E3A6C4880}"/>
              </a:ext>
            </a:extLst>
          </p:cNvPr>
          <p:cNvSpPr/>
          <p:nvPr/>
        </p:nvSpPr>
        <p:spPr>
          <a:xfrm>
            <a:off x="277121" y="2028616"/>
            <a:ext cx="6776822" cy="2800767"/>
          </a:xfrm>
          <a:prstGeom prst="rect">
            <a:avLst/>
          </a:prstGeom>
        </p:spPr>
        <p:txBody>
          <a:bodyPr wrap="square">
            <a:spAutoFit/>
          </a:bodyPr>
          <a:lstStyle/>
          <a:p>
            <a:r>
              <a:rPr lang="en-US" sz="4400" dirty="0">
                <a:solidFill>
                  <a:schemeClr val="bg1"/>
                </a:solidFill>
              </a:rPr>
              <a:t>“There are a finite number of keystrokes left in your hands before you die.” – Scott </a:t>
            </a:r>
            <a:r>
              <a:rPr lang="en-US" sz="4400" dirty="0" err="1">
                <a:solidFill>
                  <a:schemeClr val="bg1"/>
                </a:solidFill>
              </a:rPr>
              <a:t>Hanselman</a:t>
            </a:r>
            <a:endParaRPr lang="en-US" sz="4400" dirty="0">
              <a:solidFill>
                <a:schemeClr val="bg1"/>
              </a:solidFill>
            </a:endParaRPr>
          </a:p>
        </p:txBody>
      </p:sp>
    </p:spTree>
    <p:extLst>
      <p:ext uri="{BB962C8B-B14F-4D97-AF65-F5344CB8AC3E}">
        <p14:creationId xmlns:p14="http://schemas.microsoft.com/office/powerpoint/2010/main" val="968458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https://www.youtube.com/c/JasonBock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a:extLst>
              <a:ext uri="{FF2B5EF4-FFF2-40B4-BE49-F238E27FC236}">
                <a16:creationId xmlns:a16="http://schemas.microsoft.com/office/drawing/2014/main" id="{CE9219BE-7834-424B-BD84-E5BCFE38730F}"/>
              </a:ext>
            </a:extLst>
          </p:cNvPr>
          <p:cNvSpPr/>
          <p:nvPr/>
        </p:nvSpPr>
        <p:spPr>
          <a:xfrm>
            <a:off x="2020078" y="3256384"/>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write code</a:t>
            </a:r>
          </a:p>
        </p:txBody>
      </p:sp>
      <p:sp>
        <p:nvSpPr>
          <p:cNvPr id="5" name="Rounded Rectangle 5">
            <a:extLst>
              <a:ext uri="{FF2B5EF4-FFF2-40B4-BE49-F238E27FC236}">
                <a16:creationId xmlns:a16="http://schemas.microsoft.com/office/drawing/2014/main" id="{9AFCF4E4-252C-4F23-A647-1C83B9BE3413}"/>
              </a:ext>
            </a:extLst>
          </p:cNvPr>
          <p:cNvSpPr/>
          <p:nvPr/>
        </p:nvSpPr>
        <p:spPr>
          <a:xfrm>
            <a:off x="4153678" y="3256384"/>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compile</a:t>
            </a:r>
          </a:p>
          <a:p>
            <a:pPr algn="ctr"/>
            <a:r>
              <a:rPr lang="en-US" sz="3200" dirty="0"/>
              <a:t>code</a:t>
            </a:r>
          </a:p>
        </p:txBody>
      </p:sp>
      <p:sp>
        <p:nvSpPr>
          <p:cNvPr id="6" name="Rounded Rectangle 7">
            <a:extLst>
              <a:ext uri="{FF2B5EF4-FFF2-40B4-BE49-F238E27FC236}">
                <a16:creationId xmlns:a16="http://schemas.microsoft.com/office/drawing/2014/main" id="{13C7E08A-4536-4B8B-A1AD-E3391B79FB92}"/>
              </a:ext>
            </a:extLst>
          </p:cNvPr>
          <p:cNvSpPr/>
          <p:nvPr/>
        </p:nvSpPr>
        <p:spPr>
          <a:xfrm>
            <a:off x="6287278" y="3256384"/>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static analysis tool</a:t>
            </a:r>
          </a:p>
        </p:txBody>
      </p:sp>
      <p:sp>
        <p:nvSpPr>
          <p:cNvPr id="7" name="Rounded Rectangle 9">
            <a:extLst>
              <a:ext uri="{FF2B5EF4-FFF2-40B4-BE49-F238E27FC236}">
                <a16:creationId xmlns:a16="http://schemas.microsoft.com/office/drawing/2014/main" id="{05749C8E-84AA-45DF-9743-36F13A44BD21}"/>
              </a:ext>
            </a:extLst>
          </p:cNvPr>
          <p:cNvSpPr/>
          <p:nvPr/>
        </p:nvSpPr>
        <p:spPr>
          <a:xfrm>
            <a:off x="8420878" y="3256384"/>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review results</a:t>
            </a:r>
            <a:endParaRPr lang="en-US" sz="3200" dirty="0"/>
          </a:p>
        </p:txBody>
      </p:sp>
      <p:cxnSp>
        <p:nvCxnSpPr>
          <p:cNvPr id="8" name="Straight Arrow Connector 7">
            <a:extLst>
              <a:ext uri="{FF2B5EF4-FFF2-40B4-BE49-F238E27FC236}">
                <a16:creationId xmlns:a16="http://schemas.microsoft.com/office/drawing/2014/main" id="{B90FB123-E0B4-44C2-86B9-500E7467A585}"/>
              </a:ext>
            </a:extLst>
          </p:cNvPr>
          <p:cNvCxnSpPr>
            <a:stCxn id="4" idx="3"/>
            <a:endCxn id="5" idx="1"/>
          </p:cNvCxnSpPr>
          <p:nvPr/>
        </p:nvCxnSpPr>
        <p:spPr>
          <a:xfrm>
            <a:off x="36964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03A2D5-4CB2-4BAC-968A-40075C29048F}"/>
              </a:ext>
            </a:extLst>
          </p:cNvPr>
          <p:cNvCxnSpPr>
            <a:stCxn id="5" idx="3"/>
            <a:endCxn id="6" idx="1"/>
          </p:cNvCxnSpPr>
          <p:nvPr/>
        </p:nvCxnSpPr>
        <p:spPr>
          <a:xfrm>
            <a:off x="58300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7DC4EA-CCE4-4A92-8176-22CE1D7794F2}"/>
              </a:ext>
            </a:extLst>
          </p:cNvPr>
          <p:cNvCxnSpPr>
            <a:stCxn id="6" idx="3"/>
            <a:endCxn id="7" idx="1"/>
          </p:cNvCxnSpPr>
          <p:nvPr/>
        </p:nvCxnSpPr>
        <p:spPr>
          <a:xfrm>
            <a:off x="79636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Graphic 11" descr="Clock with solid fill">
            <a:extLst>
              <a:ext uri="{FF2B5EF4-FFF2-40B4-BE49-F238E27FC236}">
                <a16:creationId xmlns:a16="http://schemas.microsoft.com/office/drawing/2014/main" id="{FB6E9BF2-83BE-4983-A42F-F107C0FFA3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9934" y="1310951"/>
            <a:ext cx="1676395" cy="1676395"/>
          </a:xfrm>
          <a:prstGeom prst="rect">
            <a:avLst/>
          </a:prstGeom>
        </p:spPr>
      </p:pic>
    </p:spTree>
    <p:extLst>
      <p:ext uri="{BB962C8B-B14F-4D97-AF65-F5344CB8AC3E}">
        <p14:creationId xmlns:p14="http://schemas.microsoft.com/office/powerpoint/2010/main" val="1445919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a:extLst>
              <a:ext uri="{FF2B5EF4-FFF2-40B4-BE49-F238E27FC236}">
                <a16:creationId xmlns:a16="http://schemas.microsoft.com/office/drawing/2014/main" id="{CE9219BE-7834-424B-BD84-E5BCFE38730F}"/>
              </a:ext>
            </a:extLst>
          </p:cNvPr>
          <p:cNvSpPr/>
          <p:nvPr/>
        </p:nvSpPr>
        <p:spPr>
          <a:xfrm>
            <a:off x="2020078" y="3256384"/>
            <a:ext cx="1676400" cy="1676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write code</a:t>
            </a:r>
          </a:p>
        </p:txBody>
      </p:sp>
      <p:sp>
        <p:nvSpPr>
          <p:cNvPr id="5" name="Rounded Rectangle 5">
            <a:extLst>
              <a:ext uri="{FF2B5EF4-FFF2-40B4-BE49-F238E27FC236}">
                <a16:creationId xmlns:a16="http://schemas.microsoft.com/office/drawing/2014/main" id="{9AFCF4E4-252C-4F23-A647-1C83B9BE3413}"/>
              </a:ext>
            </a:extLst>
          </p:cNvPr>
          <p:cNvSpPr/>
          <p:nvPr/>
        </p:nvSpPr>
        <p:spPr>
          <a:xfrm>
            <a:off x="4153678" y="3256384"/>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compile</a:t>
            </a:r>
          </a:p>
          <a:p>
            <a:pPr algn="ctr"/>
            <a:r>
              <a:rPr lang="en-US" sz="3200" dirty="0"/>
              <a:t>code</a:t>
            </a:r>
          </a:p>
        </p:txBody>
      </p:sp>
      <p:sp>
        <p:nvSpPr>
          <p:cNvPr id="6" name="Rounded Rectangle 7">
            <a:extLst>
              <a:ext uri="{FF2B5EF4-FFF2-40B4-BE49-F238E27FC236}">
                <a16:creationId xmlns:a16="http://schemas.microsoft.com/office/drawing/2014/main" id="{13C7E08A-4536-4B8B-A1AD-E3391B79FB92}"/>
              </a:ext>
            </a:extLst>
          </p:cNvPr>
          <p:cNvSpPr/>
          <p:nvPr/>
        </p:nvSpPr>
        <p:spPr>
          <a:xfrm>
            <a:off x="6287278" y="3256384"/>
            <a:ext cx="1676400" cy="16764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static analysis tool</a:t>
            </a:r>
          </a:p>
        </p:txBody>
      </p:sp>
      <p:sp>
        <p:nvSpPr>
          <p:cNvPr id="7" name="Rounded Rectangle 9">
            <a:extLst>
              <a:ext uri="{FF2B5EF4-FFF2-40B4-BE49-F238E27FC236}">
                <a16:creationId xmlns:a16="http://schemas.microsoft.com/office/drawing/2014/main" id="{05749C8E-84AA-45DF-9743-36F13A44BD21}"/>
              </a:ext>
            </a:extLst>
          </p:cNvPr>
          <p:cNvSpPr/>
          <p:nvPr/>
        </p:nvSpPr>
        <p:spPr>
          <a:xfrm>
            <a:off x="8420878" y="3256384"/>
            <a:ext cx="16764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review results</a:t>
            </a:r>
            <a:endParaRPr lang="en-US" sz="3200" dirty="0"/>
          </a:p>
        </p:txBody>
      </p:sp>
      <p:cxnSp>
        <p:nvCxnSpPr>
          <p:cNvPr id="8" name="Straight Arrow Connector 7">
            <a:extLst>
              <a:ext uri="{FF2B5EF4-FFF2-40B4-BE49-F238E27FC236}">
                <a16:creationId xmlns:a16="http://schemas.microsoft.com/office/drawing/2014/main" id="{B90FB123-E0B4-44C2-86B9-500E7467A585}"/>
              </a:ext>
            </a:extLst>
          </p:cNvPr>
          <p:cNvCxnSpPr>
            <a:stCxn id="4" idx="3"/>
            <a:endCxn id="5" idx="1"/>
          </p:cNvCxnSpPr>
          <p:nvPr/>
        </p:nvCxnSpPr>
        <p:spPr>
          <a:xfrm>
            <a:off x="36964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03A2D5-4CB2-4BAC-968A-40075C29048F}"/>
              </a:ext>
            </a:extLst>
          </p:cNvPr>
          <p:cNvCxnSpPr>
            <a:stCxn id="5" idx="3"/>
            <a:endCxn id="6" idx="1"/>
          </p:cNvCxnSpPr>
          <p:nvPr/>
        </p:nvCxnSpPr>
        <p:spPr>
          <a:xfrm>
            <a:off x="58300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7DC4EA-CCE4-4A92-8176-22CE1D7794F2}"/>
              </a:ext>
            </a:extLst>
          </p:cNvPr>
          <p:cNvCxnSpPr>
            <a:stCxn id="6" idx="3"/>
            <a:endCxn id="7" idx="1"/>
          </p:cNvCxnSpPr>
          <p:nvPr/>
        </p:nvCxnSpPr>
        <p:spPr>
          <a:xfrm>
            <a:off x="7963678" y="4094584"/>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2" name="Graphic 11" descr="Clock with solid fill">
            <a:extLst>
              <a:ext uri="{FF2B5EF4-FFF2-40B4-BE49-F238E27FC236}">
                <a16:creationId xmlns:a16="http://schemas.microsoft.com/office/drawing/2014/main" id="{FB6E9BF2-83BE-4983-A42F-F107C0FFA3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0078" y="1283924"/>
            <a:ext cx="1676395" cy="1676395"/>
          </a:xfrm>
          <a:prstGeom prst="rect">
            <a:avLst/>
          </a:prstGeom>
        </p:spPr>
      </p:pic>
    </p:spTree>
    <p:extLst>
      <p:ext uri="{BB962C8B-B14F-4D97-AF65-F5344CB8AC3E}">
        <p14:creationId xmlns:p14="http://schemas.microsoft.com/office/powerpoint/2010/main" val="160466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095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F8464-665E-4E78-A8C9-9477EF046634}"/>
              </a:ext>
            </a:extLst>
          </p:cNvPr>
          <p:cNvSpPr>
            <a:spLocks noGrp="1"/>
          </p:cNvSpPr>
          <p:nvPr>
            <p:ph idx="1"/>
          </p:nvPr>
        </p:nvSpPr>
        <p:spPr>
          <a:xfrm>
            <a:off x="367003" y="319815"/>
            <a:ext cx="11457993" cy="6234136"/>
          </a:xfrm>
        </p:spPr>
        <p:txBody>
          <a:bodyPr>
            <a:normAutofit fontScale="92500" lnSpcReduction="10000"/>
          </a:bodyPr>
          <a:lstStyle/>
          <a:p>
            <a:r>
              <a:rPr lang="en-US" sz="4000" dirty="0"/>
              <a:t>Roslyn Analyzers (https://github.com/dotnet/roslyn-analyzers)</a:t>
            </a:r>
          </a:p>
          <a:p>
            <a:r>
              <a:rPr lang="en-US" sz="4000" dirty="0"/>
              <a:t>SonarQube (https://www.sonarqube.org)</a:t>
            </a:r>
          </a:p>
          <a:p>
            <a:r>
              <a:rPr lang="en-US" sz="4000" dirty="0"/>
              <a:t>NDepend (https://www.ndepend.com)</a:t>
            </a:r>
          </a:p>
          <a:p>
            <a:r>
              <a:rPr lang="en-US" sz="4000" dirty="0" err="1"/>
              <a:t>DotNetAnalyzers</a:t>
            </a:r>
            <a:r>
              <a:rPr lang="en-US" sz="4000" dirty="0"/>
              <a:t> (https://github.com/DotNetAnalyzers)</a:t>
            </a:r>
          </a:p>
          <a:p>
            <a:r>
              <a:rPr lang="en-US" sz="4000" dirty="0"/>
              <a:t>Code Cracker (https://code-cracker.github.io)</a:t>
            </a:r>
          </a:p>
          <a:p>
            <a:r>
              <a:rPr lang="en-US" sz="4000" dirty="0" err="1"/>
              <a:t>CodeIt.Right</a:t>
            </a:r>
            <a:r>
              <a:rPr lang="en-US" sz="4000" dirty="0"/>
              <a:t> (https://submain.com/codeit.right/)</a:t>
            </a:r>
          </a:p>
          <a:p>
            <a:r>
              <a:rPr lang="en-US" sz="4000" dirty="0"/>
              <a:t>PVS Studio (https://www.viva64.com/en/pvs-studio/)</a:t>
            </a:r>
          </a:p>
          <a:p>
            <a:r>
              <a:rPr lang="en-US" sz="4000" dirty="0"/>
              <a:t>Coverity (https://scan.coverity.com)</a:t>
            </a:r>
          </a:p>
          <a:p>
            <a:r>
              <a:rPr lang="en-US" sz="4000" dirty="0"/>
              <a:t>Puma Scan (https://pumasecurity.io/)</a:t>
            </a:r>
          </a:p>
          <a:p>
            <a:r>
              <a:rPr lang="en-US" sz="4000" dirty="0"/>
              <a:t>And many others…</a:t>
            </a:r>
          </a:p>
        </p:txBody>
      </p:sp>
    </p:spTree>
    <p:extLst>
      <p:ext uri="{BB962C8B-B14F-4D97-AF65-F5344CB8AC3E}">
        <p14:creationId xmlns:p14="http://schemas.microsoft.com/office/powerpoint/2010/main" val="325338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Analyzing Code with .</a:t>
            </a:r>
            <a:r>
              <a:rPr lang="en-US" dirty="0" err="1"/>
              <a:t>editorconfig</a:t>
            </a:r>
            <a:r>
              <a:rPr lang="en-US" dirty="0"/>
              <a:t> and Analyzers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28464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10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Writing an Analyzer and Code Fix</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Analyzing Code in .NET</a:t>
            </a:r>
          </a:p>
        </p:txBody>
      </p:sp>
    </p:spTree>
    <p:extLst>
      <p:ext uri="{BB962C8B-B14F-4D97-AF65-F5344CB8AC3E}">
        <p14:creationId xmlns:p14="http://schemas.microsoft.com/office/powerpoint/2010/main" val="2173184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659189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4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https://github.com/JasonBock/AnalyzingCodeInDotNet</a:t>
            </a:r>
          </a:p>
          <a:p>
            <a:pPr marL="68580" indent="0" algn="ctr">
              <a:buNone/>
            </a:pPr>
            <a:r>
              <a:rPr lang="en-US" sz="2400" dirty="0"/>
              <a:t>https://github.com/JasonBock/Transpire</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229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Analyzing Code in .NET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57800"/>
            <a:ext cx="9670912" cy="1591190"/>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sz="1800" dirty="0"/>
              <a:t>https://github.com/JasonBock/AnalyzingCodeInDotNet</a:t>
            </a:r>
            <a:endParaRPr lang="en-US" dirty="0"/>
          </a:p>
          <a:p>
            <a:pPr marL="285750" indent="-285750">
              <a:buClr>
                <a:schemeClr val="tx1"/>
              </a:buClr>
              <a:buFont typeface="Arial" panose="020B0604020202020204" pitchFamily="34" charset="0"/>
              <a:buChar char="•"/>
            </a:pPr>
            <a:r>
              <a:rPr lang="en-US" dirty="0"/>
              <a:t>https://github.com/JasonBock/Transpire</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Analysis</a:t>
            </a:r>
          </a:p>
          <a:p>
            <a:r>
              <a:rPr lang="en-US" dirty="0"/>
              <a:t>Building</a:t>
            </a:r>
          </a:p>
          <a:p>
            <a:r>
              <a:rPr lang="en-US" dirty="0"/>
              <a:t>Call to Action</a:t>
            </a:r>
          </a:p>
        </p:txBody>
      </p:sp>
      <p:sp>
        <p:nvSpPr>
          <p:cNvPr id="4" name="TextBox 3">
            <a:extLst>
              <a:ext uri="{FF2B5EF4-FFF2-40B4-BE49-F238E27FC236}">
                <a16:creationId xmlns:a16="http://schemas.microsoft.com/office/drawing/2014/main" id="{8DBBCDCA-2107-4E8B-88C2-5B1AA2C9D02E}"/>
              </a:ext>
            </a:extLst>
          </p:cNvPr>
          <p:cNvSpPr txBox="1"/>
          <p:nvPr/>
        </p:nvSpPr>
        <p:spPr>
          <a:xfrm>
            <a:off x="4579654" y="4132799"/>
            <a:ext cx="7111435" cy="1569660"/>
          </a:xfrm>
          <a:prstGeom prst="rect">
            <a:avLst/>
          </a:prstGeom>
          <a:noFill/>
        </p:spPr>
        <p:txBody>
          <a:bodyPr wrap="none" rtlCol="0">
            <a:spAutoFit/>
          </a:bodyPr>
          <a:lstStyle/>
          <a:p>
            <a:pPr algn="ctr"/>
            <a:r>
              <a:rPr lang="en-US" sz="2400" dirty="0"/>
              <a:t>Remember…</a:t>
            </a:r>
          </a:p>
          <a:p>
            <a:pPr marL="68580" indent="0" algn="ctr">
              <a:buNone/>
            </a:pPr>
            <a:r>
              <a:rPr lang="en-US" sz="2400" dirty="0"/>
              <a:t>https://github.com/JasonBock/AnalyzingCodeInDotNet</a:t>
            </a:r>
          </a:p>
          <a:p>
            <a:pPr marL="68580" indent="0" algn="ctr">
              <a:buNone/>
            </a:pPr>
            <a:r>
              <a:rPr lang="en-US" sz="2400" dirty="0"/>
              <a:t>https://github.com/JasonBock/Transpire</a:t>
            </a:r>
          </a:p>
          <a:p>
            <a:pPr marL="68580" indent="0" algn="ctr">
              <a:buNone/>
            </a:pP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Analysis</a:t>
            </a:r>
          </a:p>
        </p:txBody>
      </p:sp>
    </p:spTree>
    <p:extLst>
      <p:ext uri="{BB962C8B-B14F-4D97-AF65-F5344CB8AC3E}">
        <p14:creationId xmlns:p14="http://schemas.microsoft.com/office/powerpoint/2010/main" val="3317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0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3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28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110905" y="1228397"/>
            <a:ext cx="9970189" cy="4401205"/>
          </a:xfrm>
          <a:prstGeom prst="rect">
            <a:avLst/>
          </a:prstGeom>
          <a:noFill/>
          <a:ln>
            <a:solidFill>
              <a:schemeClr val="tx1"/>
            </a:solidFill>
          </a:ln>
        </p:spPr>
        <p:txBody>
          <a:bodyPr wrap="square" rtlCol="0" anchor="ctr" anchorCtr="0">
            <a:spAutoFit/>
          </a:bodyPr>
          <a:lstStyle/>
          <a:p>
            <a:r>
              <a:rPr lang="en-US" sz="2800" dirty="0">
                <a:latin typeface="Cascadia Code" panose="020B0609020000020004" pitchFamily="49" charset="0"/>
                <a:cs typeface="Cascadia Code" panose="020B0609020000020004" pitchFamily="49" charset="0"/>
              </a:rPr>
              <a:t>var source = /* reference to array */</a:t>
            </a:r>
          </a:p>
          <a:p>
            <a:r>
              <a:rPr lang="en-US" sz="2800" dirty="0">
                <a:latin typeface="Cascadia Code" panose="020B0609020000020004" pitchFamily="49" charset="0"/>
                <a:cs typeface="Cascadia Code" panose="020B0609020000020004" pitchFamily="49" charset="0"/>
              </a:rPr>
              <a:t>var destination = new int[0];</a:t>
            </a:r>
          </a:p>
          <a:p>
            <a:endParaRPr lang="en-US" sz="2800" dirty="0">
              <a:latin typeface="Cascadia Code" panose="020B0609020000020004" pitchFamily="49" charset="0"/>
              <a:cs typeface="Cascadia Code" panose="020B0609020000020004" pitchFamily="49" charset="0"/>
            </a:endParaRPr>
          </a:p>
          <a:p>
            <a:r>
              <a:rPr lang="en-US" sz="2800" dirty="0">
                <a:latin typeface="Cascadia Code" panose="020B0609020000020004" pitchFamily="49" charset="0"/>
                <a:cs typeface="Cascadia Code" panose="020B0609020000020004" pitchFamily="49" charset="0"/>
              </a:rPr>
              <a:t>foreach(var item in source)</a:t>
            </a:r>
          </a:p>
          <a:p>
            <a:r>
              <a:rPr lang="en-US" sz="2800" dirty="0">
                <a:latin typeface="Cascadia Code" panose="020B0609020000020004" pitchFamily="49" charset="0"/>
                <a:cs typeface="Cascadia Code" panose="020B0609020000020004" pitchFamily="49" charset="0"/>
              </a:rPr>
              <a:t>{</a:t>
            </a:r>
          </a:p>
          <a:p>
            <a:r>
              <a:rPr lang="en-US" sz="2800" dirty="0">
                <a:latin typeface="Cascadia Code" panose="020B0609020000020004" pitchFamily="49" charset="0"/>
                <a:cs typeface="Cascadia Code" panose="020B0609020000020004" pitchFamily="49" charset="0"/>
              </a:rPr>
              <a:t>  var holder = new int[</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+ 1];</a:t>
            </a:r>
          </a:p>
          <a:p>
            <a:r>
              <a:rPr lang="en-US" sz="2800" dirty="0">
                <a:latin typeface="Cascadia Code" panose="020B0609020000020004" pitchFamily="49" charset="0"/>
                <a:cs typeface="Cascadia Code" panose="020B0609020000020004" pitchFamily="49" charset="0"/>
              </a:rPr>
              <a:t>  </a:t>
            </a:r>
            <a:r>
              <a:rPr lang="en-US" sz="2800" dirty="0" err="1">
                <a:latin typeface="Cascadia Code" panose="020B0609020000020004" pitchFamily="49" charset="0"/>
                <a:cs typeface="Cascadia Code" panose="020B0609020000020004" pitchFamily="49" charset="0"/>
              </a:rPr>
              <a:t>destination.CopyTo</a:t>
            </a:r>
            <a:r>
              <a:rPr lang="en-US" sz="2800" dirty="0">
                <a:latin typeface="Cascadia Code" panose="020B0609020000020004" pitchFamily="49" charset="0"/>
                <a:cs typeface="Cascadia Code" panose="020B0609020000020004" pitchFamily="49" charset="0"/>
              </a:rPr>
              <a:t>(holder, 0);</a:t>
            </a:r>
          </a:p>
          <a:p>
            <a:r>
              <a:rPr lang="en-US" sz="2800" dirty="0">
                <a:latin typeface="Cascadia Code" panose="020B0609020000020004" pitchFamily="49" charset="0"/>
                <a:cs typeface="Cascadia Code" panose="020B0609020000020004" pitchFamily="49" charset="0"/>
              </a:rPr>
              <a:t>  holder[</a:t>
            </a:r>
            <a:r>
              <a:rPr lang="en-US" sz="2800" dirty="0" err="1">
                <a:latin typeface="Cascadia Code" panose="020B0609020000020004" pitchFamily="49" charset="0"/>
                <a:cs typeface="Cascadia Code" panose="020B0609020000020004" pitchFamily="49" charset="0"/>
              </a:rPr>
              <a:t>destination.Length</a:t>
            </a:r>
            <a:r>
              <a:rPr lang="en-US" sz="2800" dirty="0">
                <a:latin typeface="Cascadia Code" panose="020B0609020000020004" pitchFamily="49" charset="0"/>
                <a:cs typeface="Cascadia Code" panose="020B0609020000020004" pitchFamily="49" charset="0"/>
              </a:rPr>
              <a:t>] = item;</a:t>
            </a:r>
          </a:p>
          <a:p>
            <a:r>
              <a:rPr lang="en-US" sz="2800" dirty="0">
                <a:latin typeface="Cascadia Code" panose="020B0609020000020004" pitchFamily="49" charset="0"/>
                <a:cs typeface="Cascadia Code" panose="020B0609020000020004" pitchFamily="49" charset="0"/>
              </a:rPr>
              <a:t>  destination = holder;</a:t>
            </a:r>
          </a:p>
          <a:p>
            <a:r>
              <a:rPr lang="en-US" sz="28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724046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4627</TotalTime>
  <Words>2296</Words>
  <Application>Microsoft Office PowerPoint</Application>
  <PresentationFormat>Widescreen</PresentationFormat>
  <Paragraphs>231</Paragraphs>
  <Slides>31</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Cascadia Code</vt:lpstr>
      <vt:lpstr>Franklin Gothic Medium</vt:lpstr>
      <vt:lpstr>Office Theme</vt:lpstr>
      <vt:lpstr>Analyzing Code in .NET</vt:lpstr>
      <vt:lpstr>Personal Info</vt:lpstr>
      <vt:lpstr>Downloads</vt:lpstr>
      <vt:lpstr>Overview</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Analyzing Code with .editorconfig and Analyzers</vt:lpstr>
      <vt:lpstr>PowerPoint Presentation</vt:lpstr>
      <vt:lpstr>Demo: Writing an Analyzer and Code Fix</vt:lpstr>
      <vt:lpstr>Call To Action</vt:lpstr>
      <vt:lpstr>PowerPoint Presentation</vt:lpstr>
      <vt:lpstr>PowerPoint Presentation</vt:lpstr>
      <vt:lpstr>PowerPoint Presentation</vt:lpstr>
      <vt:lpstr>Analyzing Code in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20</cp:revision>
  <dcterms:created xsi:type="dcterms:W3CDTF">2020-06-05T19:52:21Z</dcterms:created>
  <dcterms:modified xsi:type="dcterms:W3CDTF">2021-06-18T17:56:35Z</dcterms:modified>
</cp:coreProperties>
</file>